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6" r:id="rId5"/>
    <p:sldId id="268" r:id="rId6"/>
    <p:sldId id="269" r:id="rId7"/>
    <p:sldId id="272" r:id="rId8"/>
    <p:sldId id="259" r:id="rId9"/>
    <p:sldId id="260" r:id="rId10"/>
    <p:sldId id="261" r:id="rId11"/>
    <p:sldId id="270" r:id="rId12"/>
    <p:sldId id="280" r:id="rId13"/>
    <p:sldId id="281" r:id="rId14"/>
    <p:sldId id="282" r:id="rId15"/>
    <p:sldId id="283" r:id="rId16"/>
    <p:sldId id="294" r:id="rId17"/>
    <p:sldId id="295" r:id="rId18"/>
    <p:sldId id="288" r:id="rId19"/>
    <p:sldId id="289" r:id="rId20"/>
    <p:sldId id="291" r:id="rId21"/>
    <p:sldId id="284" r:id="rId22"/>
    <p:sldId id="290" r:id="rId23"/>
    <p:sldId id="287" r:id="rId24"/>
    <p:sldId id="292" r:id="rId25"/>
    <p:sldId id="285" r:id="rId26"/>
    <p:sldId id="286" r:id="rId27"/>
    <p:sldId id="293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271" r:id="rId46"/>
    <p:sldId id="279" r:id="rId47"/>
    <p:sldId id="26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383BEF-2617-48F7-A9F2-E01C3900C13A}" v="1" dt="2025-03-18T05:30:46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5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ULA VAMSIKRISHNA" userId="e23683e3ebf4cccd" providerId="LiveId" clId="{3CDC5253-A0E6-453A-9CD4-F4E30BFB5A18}"/>
    <pc:docChg chg="undo custSel addSld delSld modSld">
      <pc:chgData name="RAVULA VAMSIKRISHNA" userId="e23683e3ebf4cccd" providerId="LiveId" clId="{3CDC5253-A0E6-453A-9CD4-F4E30BFB5A18}" dt="2025-02-03T05:23:24.219" v="1375" actId="20577"/>
      <pc:docMkLst>
        <pc:docMk/>
      </pc:docMkLst>
      <pc:sldChg chg="modSp mod">
        <pc:chgData name="RAVULA VAMSIKRISHNA" userId="e23683e3ebf4cccd" providerId="LiveId" clId="{3CDC5253-A0E6-453A-9CD4-F4E30BFB5A18}" dt="2025-01-21T06:56:26.671" v="17" actId="20577"/>
        <pc:sldMkLst>
          <pc:docMk/>
          <pc:sldMk cId="0" sldId="256"/>
        </pc:sldMkLst>
        <pc:spChg chg="mod">
          <ac:chgData name="RAVULA VAMSIKRISHNA" userId="e23683e3ebf4cccd" providerId="LiveId" clId="{3CDC5253-A0E6-453A-9CD4-F4E30BFB5A18}" dt="2025-01-21T06:56:26.671" v="17" actId="20577"/>
          <ac:spMkLst>
            <pc:docMk/>
            <pc:sldMk cId="0" sldId="256"/>
            <ac:spMk id="7" creationId="{C7AA7A91-7D6D-FF6E-5C0C-723381D570ED}"/>
          </ac:spMkLst>
        </pc:spChg>
      </pc:sldChg>
      <pc:sldChg chg="addSp modSp mod">
        <pc:chgData name="RAVULA VAMSIKRISHNA" userId="e23683e3ebf4cccd" providerId="LiveId" clId="{3CDC5253-A0E6-453A-9CD4-F4E30BFB5A18}" dt="2025-01-31T09:17:07.838" v="34" actId="12"/>
        <pc:sldMkLst>
          <pc:docMk/>
          <pc:sldMk cId="0" sldId="258"/>
        </pc:sldMkLst>
        <pc:spChg chg="mod">
          <ac:chgData name="RAVULA VAMSIKRISHNA" userId="e23683e3ebf4cccd" providerId="LiveId" clId="{3CDC5253-A0E6-453A-9CD4-F4E30BFB5A18}" dt="2025-01-31T09:17:07.838" v="34" actId="12"/>
          <ac:spMkLst>
            <pc:docMk/>
            <pc:sldMk cId="0" sldId="258"/>
            <ac:spMk id="3" creationId="{00000000-0000-0000-0000-000000000000}"/>
          </ac:spMkLst>
        </pc:spChg>
      </pc:sldChg>
      <pc:sldChg chg="addSp modSp mod">
        <pc:chgData name="RAVULA VAMSIKRISHNA" userId="e23683e3ebf4cccd" providerId="LiveId" clId="{3CDC5253-A0E6-453A-9CD4-F4E30BFB5A18}" dt="2025-01-31T09:29:18.457" v="45" actId="12"/>
        <pc:sldMkLst>
          <pc:docMk/>
          <pc:sldMk cId="0" sldId="259"/>
        </pc:sldMkLst>
        <pc:spChg chg="mod">
          <ac:chgData name="RAVULA VAMSIKRISHNA" userId="e23683e3ebf4cccd" providerId="LiveId" clId="{3CDC5253-A0E6-453A-9CD4-F4E30BFB5A18}" dt="2025-01-31T09:29:18.457" v="45" actId="12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RAVULA VAMSIKRISHNA" userId="e23683e3ebf4cccd" providerId="LiveId" clId="{3CDC5253-A0E6-453A-9CD4-F4E30BFB5A18}" dt="2025-01-31T09:31:05.188" v="54" actId="12"/>
        <pc:sldMkLst>
          <pc:docMk/>
          <pc:sldMk cId="0" sldId="260"/>
        </pc:sldMkLst>
        <pc:spChg chg="mod">
          <ac:chgData name="RAVULA VAMSIKRISHNA" userId="e23683e3ebf4cccd" providerId="LiveId" clId="{3CDC5253-A0E6-453A-9CD4-F4E30BFB5A18}" dt="2025-01-31T09:31:05.188" v="54" actId="12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RAVULA VAMSIKRISHNA" userId="e23683e3ebf4cccd" providerId="LiveId" clId="{3CDC5253-A0E6-453A-9CD4-F4E30BFB5A18}" dt="2025-01-31T10:28:34.663" v="409" actId="255"/>
        <pc:sldMkLst>
          <pc:docMk/>
          <pc:sldMk cId="0" sldId="261"/>
        </pc:sldMkLst>
        <pc:spChg chg="mod">
          <ac:chgData name="RAVULA VAMSIKRISHNA" userId="e23683e3ebf4cccd" providerId="LiveId" clId="{3CDC5253-A0E6-453A-9CD4-F4E30BFB5A18}" dt="2025-01-31T10:28:34.663" v="409" actId="255"/>
          <ac:spMkLst>
            <pc:docMk/>
            <pc:sldMk cId="0" sldId="261"/>
            <ac:spMk id="3" creationId="{00000000-0000-0000-0000-000000000000}"/>
          </ac:spMkLst>
        </pc:spChg>
      </pc:sldChg>
      <pc:sldChg chg="addSp modSp mod">
        <pc:chgData name="RAVULA VAMSIKRISHNA" userId="e23683e3ebf4cccd" providerId="LiveId" clId="{3CDC5253-A0E6-453A-9CD4-F4E30BFB5A18}" dt="2025-01-31T09:57:59.114" v="268" actId="15"/>
        <pc:sldMkLst>
          <pc:docMk/>
          <pc:sldMk cId="0" sldId="270"/>
        </pc:sldMkLst>
        <pc:spChg chg="mod">
          <ac:chgData name="RAVULA VAMSIKRISHNA" userId="e23683e3ebf4cccd" providerId="LiveId" clId="{3CDC5253-A0E6-453A-9CD4-F4E30BFB5A18}" dt="2025-01-31T09:57:59.114" v="268" actId="15"/>
          <ac:spMkLst>
            <pc:docMk/>
            <pc:sldMk cId="0" sldId="270"/>
            <ac:spMk id="2" creationId="{00000000-0000-0000-0000-000000000000}"/>
          </ac:spMkLst>
        </pc:spChg>
      </pc:sldChg>
      <pc:sldChg chg="addSp delSp modSp new mod">
        <pc:chgData name="RAVULA VAMSIKRISHNA" userId="e23683e3ebf4cccd" providerId="LiveId" clId="{3CDC5253-A0E6-453A-9CD4-F4E30BFB5A18}" dt="2025-01-31T10:07:18.372" v="323" actId="1076"/>
        <pc:sldMkLst>
          <pc:docMk/>
          <pc:sldMk cId="1301822108" sldId="280"/>
        </pc:sldMkLst>
        <pc:spChg chg="add mod">
          <ac:chgData name="RAVULA VAMSIKRISHNA" userId="e23683e3ebf4cccd" providerId="LiveId" clId="{3CDC5253-A0E6-453A-9CD4-F4E30BFB5A18}" dt="2025-01-31T09:58:37.791" v="270" actId="14100"/>
          <ac:spMkLst>
            <pc:docMk/>
            <pc:sldMk cId="1301822108" sldId="280"/>
            <ac:spMk id="5" creationId="{B6C4E9C6-A4F1-5768-B71E-30D9C8BE0806}"/>
          </ac:spMkLst>
        </pc:spChg>
        <pc:spChg chg="add mod">
          <ac:chgData name="RAVULA VAMSIKRISHNA" userId="e23683e3ebf4cccd" providerId="LiveId" clId="{3CDC5253-A0E6-453A-9CD4-F4E30BFB5A18}" dt="2025-01-31T10:07:18.372" v="323" actId="1076"/>
          <ac:spMkLst>
            <pc:docMk/>
            <pc:sldMk cId="1301822108" sldId="280"/>
            <ac:spMk id="8" creationId="{04C8C358-36C8-BAE6-7716-346CFEB07DE8}"/>
          </ac:spMkLst>
        </pc:spChg>
      </pc:sldChg>
      <pc:sldChg chg="new del">
        <pc:chgData name="RAVULA VAMSIKRISHNA" userId="e23683e3ebf4cccd" providerId="LiveId" clId="{3CDC5253-A0E6-453A-9CD4-F4E30BFB5A18}" dt="2025-01-31T09:42:29.407" v="98" actId="2696"/>
        <pc:sldMkLst>
          <pc:docMk/>
          <pc:sldMk cId="3184324610" sldId="280"/>
        </pc:sldMkLst>
      </pc:sldChg>
      <pc:sldChg chg="addSp delSp modSp new mod">
        <pc:chgData name="RAVULA VAMSIKRISHNA" userId="e23683e3ebf4cccd" providerId="LiveId" clId="{3CDC5253-A0E6-453A-9CD4-F4E30BFB5A18}" dt="2025-01-31T10:01:08.490" v="294" actId="123"/>
        <pc:sldMkLst>
          <pc:docMk/>
          <pc:sldMk cId="3298084580" sldId="281"/>
        </pc:sldMkLst>
        <pc:spChg chg="add del mod">
          <ac:chgData name="RAVULA VAMSIKRISHNA" userId="e23683e3ebf4cccd" providerId="LiveId" clId="{3CDC5253-A0E6-453A-9CD4-F4E30BFB5A18}" dt="2025-01-31T09:51:01.297" v="217" actId="20577"/>
          <ac:spMkLst>
            <pc:docMk/>
            <pc:sldMk cId="3298084580" sldId="281"/>
            <ac:spMk id="3" creationId="{F0325B41-7843-5136-0837-52BFFCDF0216}"/>
          </ac:spMkLst>
        </pc:spChg>
        <pc:spChg chg="add mod">
          <ac:chgData name="RAVULA VAMSIKRISHNA" userId="e23683e3ebf4cccd" providerId="LiveId" clId="{3CDC5253-A0E6-453A-9CD4-F4E30BFB5A18}" dt="2025-01-31T10:01:08.490" v="294" actId="123"/>
          <ac:spMkLst>
            <pc:docMk/>
            <pc:sldMk cId="3298084580" sldId="281"/>
            <ac:spMk id="4" creationId="{77F956DE-8AD7-CFDE-1BFB-C95C06B5D500}"/>
          </ac:spMkLst>
        </pc:spChg>
      </pc:sldChg>
      <pc:sldChg chg="addSp delSp modSp new mod">
        <pc:chgData name="RAVULA VAMSIKRISHNA" userId="e23683e3ebf4cccd" providerId="LiveId" clId="{3CDC5253-A0E6-453A-9CD4-F4E30BFB5A18}" dt="2025-01-31T10:17:33.115" v="382" actId="1076"/>
        <pc:sldMkLst>
          <pc:docMk/>
          <pc:sldMk cId="1935524734" sldId="282"/>
        </pc:sldMkLst>
        <pc:spChg chg="add mod">
          <ac:chgData name="RAVULA VAMSIKRISHNA" userId="e23683e3ebf4cccd" providerId="LiveId" clId="{3CDC5253-A0E6-453A-9CD4-F4E30BFB5A18}" dt="2025-01-31T10:16:47.891" v="378" actId="1076"/>
          <ac:spMkLst>
            <pc:docMk/>
            <pc:sldMk cId="1935524734" sldId="282"/>
            <ac:spMk id="3" creationId="{F33C3622-5989-F1DB-EDC6-0875F8DAE54C}"/>
          </ac:spMkLst>
        </pc:spChg>
        <pc:spChg chg="add mod">
          <ac:chgData name="RAVULA VAMSIKRISHNA" userId="e23683e3ebf4cccd" providerId="LiveId" clId="{3CDC5253-A0E6-453A-9CD4-F4E30BFB5A18}" dt="2025-01-31T10:17:33.115" v="382" actId="1076"/>
          <ac:spMkLst>
            <pc:docMk/>
            <pc:sldMk cId="1935524734" sldId="282"/>
            <ac:spMk id="4" creationId="{678679A4-BB19-635F-F66F-5A7D394B48BA}"/>
          </ac:spMkLst>
        </pc:spChg>
      </pc:sldChg>
      <pc:sldChg chg="addSp delSp modSp new mod">
        <pc:chgData name="RAVULA VAMSIKRISHNA" userId="e23683e3ebf4cccd" providerId="LiveId" clId="{3CDC5253-A0E6-453A-9CD4-F4E30BFB5A18}" dt="2025-01-31T10:19:11.779" v="396"/>
        <pc:sldMkLst>
          <pc:docMk/>
          <pc:sldMk cId="184041170" sldId="283"/>
        </pc:sldMkLst>
        <pc:picChg chg="add mod">
          <ac:chgData name="RAVULA VAMSIKRISHNA" userId="e23683e3ebf4cccd" providerId="LiveId" clId="{3CDC5253-A0E6-453A-9CD4-F4E30BFB5A18}" dt="2025-01-31T10:19:11.416" v="394" actId="1076"/>
          <ac:picMkLst>
            <pc:docMk/>
            <pc:sldMk cId="184041170" sldId="283"/>
            <ac:picMk id="3" creationId="{8B1977CE-135A-0A65-9C64-ED05A94579D0}"/>
          </ac:picMkLst>
        </pc:picChg>
      </pc:sldChg>
      <pc:sldChg chg="addSp delSp modSp new mod">
        <pc:chgData name="RAVULA VAMSIKRISHNA" userId="e23683e3ebf4cccd" providerId="LiveId" clId="{3CDC5253-A0E6-453A-9CD4-F4E30BFB5A18}" dt="2025-02-01T09:24:18.741" v="694" actId="14100"/>
        <pc:sldMkLst>
          <pc:docMk/>
          <pc:sldMk cId="1647918640" sldId="284"/>
        </pc:sldMkLst>
        <pc:spChg chg="add mod">
          <ac:chgData name="RAVULA VAMSIKRISHNA" userId="e23683e3ebf4cccd" providerId="LiveId" clId="{3CDC5253-A0E6-453A-9CD4-F4E30BFB5A18}" dt="2025-02-01T06:47:27.371" v="503" actId="1076"/>
          <ac:spMkLst>
            <pc:docMk/>
            <pc:sldMk cId="1647918640" sldId="284"/>
            <ac:spMk id="12" creationId="{2C217C04-8C36-98C5-B8B5-E7B748803E22}"/>
          </ac:spMkLst>
        </pc:spChg>
        <pc:spChg chg="add mod">
          <ac:chgData name="RAVULA VAMSIKRISHNA" userId="e23683e3ebf4cccd" providerId="LiveId" clId="{3CDC5253-A0E6-453A-9CD4-F4E30BFB5A18}" dt="2025-02-01T09:24:12.364" v="693" actId="2710"/>
          <ac:spMkLst>
            <pc:docMk/>
            <pc:sldMk cId="1647918640" sldId="284"/>
            <ac:spMk id="13" creationId="{1BC8C837-0A95-4445-A63A-93584215FE9B}"/>
          </ac:spMkLst>
        </pc:spChg>
        <pc:picChg chg="add">
          <ac:chgData name="RAVULA VAMSIKRISHNA" userId="e23683e3ebf4cccd" providerId="LiveId" clId="{3CDC5253-A0E6-453A-9CD4-F4E30BFB5A18}" dt="2025-02-01T06:44:34.495" v="470" actId="22"/>
          <ac:picMkLst>
            <pc:docMk/>
            <pc:sldMk cId="1647918640" sldId="284"/>
            <ac:picMk id="3" creationId="{8729B47E-E320-FED5-76D2-9598EA6384E8}"/>
          </ac:picMkLst>
        </pc:picChg>
        <pc:picChg chg="add">
          <ac:chgData name="RAVULA VAMSIKRISHNA" userId="e23683e3ebf4cccd" providerId="LiveId" clId="{3CDC5253-A0E6-453A-9CD4-F4E30BFB5A18}" dt="2025-02-01T06:45:17.643" v="475" actId="22"/>
          <ac:picMkLst>
            <pc:docMk/>
            <pc:sldMk cId="1647918640" sldId="284"/>
            <ac:picMk id="8" creationId="{A838D156-952E-1B8F-6447-2ADC91AC4F87}"/>
          </ac:picMkLst>
        </pc:picChg>
        <pc:picChg chg="add mod">
          <ac:chgData name="RAVULA VAMSIKRISHNA" userId="e23683e3ebf4cccd" providerId="LiveId" clId="{3CDC5253-A0E6-453A-9CD4-F4E30BFB5A18}" dt="2025-02-01T09:24:18.741" v="694" actId="14100"/>
          <ac:picMkLst>
            <pc:docMk/>
            <pc:sldMk cId="1647918640" sldId="284"/>
            <ac:picMk id="11" creationId="{ADB90C7B-90B2-1709-7679-F1868C2C3F9D}"/>
          </ac:picMkLst>
        </pc:picChg>
      </pc:sldChg>
      <pc:sldChg chg="addSp modSp new mod">
        <pc:chgData name="RAVULA VAMSIKRISHNA" userId="e23683e3ebf4cccd" providerId="LiveId" clId="{3CDC5253-A0E6-453A-9CD4-F4E30BFB5A18}" dt="2025-02-02T06:02:28.924" v="1095" actId="2711"/>
        <pc:sldMkLst>
          <pc:docMk/>
          <pc:sldMk cId="616826176" sldId="285"/>
        </pc:sldMkLst>
        <pc:spChg chg="add mod">
          <ac:chgData name="RAVULA VAMSIKRISHNA" userId="e23683e3ebf4cccd" providerId="LiveId" clId="{3CDC5253-A0E6-453A-9CD4-F4E30BFB5A18}" dt="2025-02-01T06:35:05.888" v="461" actId="1076"/>
          <ac:spMkLst>
            <pc:docMk/>
            <pc:sldMk cId="616826176" sldId="285"/>
            <ac:spMk id="2" creationId="{C2F6E08B-5DC2-18F1-BC9D-CB73264B1C8E}"/>
          </ac:spMkLst>
        </pc:spChg>
        <pc:spChg chg="add mod">
          <ac:chgData name="RAVULA VAMSIKRISHNA" userId="e23683e3ebf4cccd" providerId="LiveId" clId="{3CDC5253-A0E6-453A-9CD4-F4E30BFB5A18}" dt="2025-02-02T06:02:28.924" v="1095" actId="2711"/>
          <ac:spMkLst>
            <pc:docMk/>
            <pc:sldMk cId="616826176" sldId="285"/>
            <ac:spMk id="3" creationId="{C7CBC94D-F5E8-4D11-AABA-F5C72EFBF9CC}"/>
          </ac:spMkLst>
        </pc:spChg>
      </pc:sldChg>
      <pc:sldChg chg="addSp delSp modSp new mod">
        <pc:chgData name="RAVULA VAMSIKRISHNA" userId="e23683e3ebf4cccd" providerId="LiveId" clId="{3CDC5253-A0E6-453A-9CD4-F4E30BFB5A18}" dt="2025-02-01T12:30:54.577" v="778" actId="14100"/>
        <pc:sldMkLst>
          <pc:docMk/>
          <pc:sldMk cId="3988868550" sldId="286"/>
        </pc:sldMkLst>
        <pc:spChg chg="add del mod">
          <ac:chgData name="RAVULA VAMSIKRISHNA" userId="e23683e3ebf4cccd" providerId="LiveId" clId="{3CDC5253-A0E6-453A-9CD4-F4E30BFB5A18}" dt="2025-02-01T06:30:52.488" v="433" actId="47"/>
          <ac:spMkLst>
            <pc:docMk/>
            <pc:sldMk cId="3988868550" sldId="286"/>
            <ac:spMk id="7" creationId="{83E291D6-242F-3447-53BE-8282C6225DF9}"/>
          </ac:spMkLst>
        </pc:spChg>
        <pc:picChg chg="add mod">
          <ac:chgData name="RAVULA VAMSIKRISHNA" userId="e23683e3ebf4cccd" providerId="LiveId" clId="{3CDC5253-A0E6-453A-9CD4-F4E30BFB5A18}" dt="2025-02-01T12:30:54.577" v="778" actId="14100"/>
          <ac:picMkLst>
            <pc:docMk/>
            <pc:sldMk cId="3988868550" sldId="286"/>
            <ac:picMk id="5" creationId="{0AD1405F-686C-9ED2-0B8F-CD37E66CD960}"/>
          </ac:picMkLst>
        </pc:picChg>
      </pc:sldChg>
      <pc:sldChg chg="addSp delSp modSp new mod">
        <pc:chgData name="RAVULA VAMSIKRISHNA" userId="e23683e3ebf4cccd" providerId="LiveId" clId="{3CDC5253-A0E6-453A-9CD4-F4E30BFB5A18}" dt="2025-02-01T09:23:59.677" v="692" actId="1076"/>
        <pc:sldMkLst>
          <pc:docMk/>
          <pc:sldMk cId="3746274137" sldId="287"/>
        </pc:sldMkLst>
        <pc:spChg chg="add mod">
          <ac:chgData name="RAVULA VAMSIKRISHNA" userId="e23683e3ebf4cccd" providerId="LiveId" clId="{3CDC5253-A0E6-453A-9CD4-F4E30BFB5A18}" dt="2025-02-01T09:23:44.530" v="690" actId="14100"/>
          <ac:spMkLst>
            <pc:docMk/>
            <pc:sldMk cId="3746274137" sldId="287"/>
            <ac:spMk id="4" creationId="{D7AB6C94-F877-E0C2-BCFA-1574AAEAEFD0}"/>
          </ac:spMkLst>
        </pc:spChg>
        <pc:spChg chg="add mod">
          <ac:chgData name="RAVULA VAMSIKRISHNA" userId="e23683e3ebf4cccd" providerId="LiveId" clId="{3CDC5253-A0E6-453A-9CD4-F4E30BFB5A18}" dt="2025-02-01T09:05:21.863" v="599" actId="255"/>
          <ac:spMkLst>
            <pc:docMk/>
            <pc:sldMk cId="3746274137" sldId="287"/>
            <ac:spMk id="5" creationId="{19D3A0C5-3A6D-CE17-D02A-DCDA53FCC791}"/>
          </ac:spMkLst>
        </pc:spChg>
        <pc:picChg chg="add mod">
          <ac:chgData name="RAVULA VAMSIKRISHNA" userId="e23683e3ebf4cccd" providerId="LiveId" clId="{3CDC5253-A0E6-453A-9CD4-F4E30BFB5A18}" dt="2025-02-01T09:23:59.677" v="692" actId="1076"/>
          <ac:picMkLst>
            <pc:docMk/>
            <pc:sldMk cId="3746274137" sldId="287"/>
            <ac:picMk id="3" creationId="{C2BCDC79-7D8E-E030-2987-13408BFEA74E}"/>
          </ac:picMkLst>
        </pc:picChg>
      </pc:sldChg>
      <pc:sldChg chg="addSp delSp modSp new mod">
        <pc:chgData name="RAVULA VAMSIKRISHNA" userId="e23683e3ebf4cccd" providerId="LiveId" clId="{3CDC5253-A0E6-453A-9CD4-F4E30BFB5A18}" dt="2025-02-01T12:57:58.962" v="861"/>
        <pc:sldMkLst>
          <pc:docMk/>
          <pc:sldMk cId="1027832919" sldId="288"/>
        </pc:sldMkLst>
        <pc:spChg chg="add">
          <ac:chgData name="RAVULA VAMSIKRISHNA" userId="e23683e3ebf4cccd" providerId="LiveId" clId="{3CDC5253-A0E6-453A-9CD4-F4E30BFB5A18}" dt="2025-02-01T09:14:38.507" v="607"/>
          <ac:spMkLst>
            <pc:docMk/>
            <pc:sldMk cId="1027832919" sldId="288"/>
            <ac:spMk id="3" creationId="{43B3E7BB-53C4-5766-CDB6-C9845757C649}"/>
          </ac:spMkLst>
        </pc:spChg>
        <pc:spChg chg="add mod">
          <ac:chgData name="RAVULA VAMSIKRISHNA" userId="e23683e3ebf4cccd" providerId="LiveId" clId="{3CDC5253-A0E6-453A-9CD4-F4E30BFB5A18}" dt="2025-02-01T09:18:21.880" v="668" actId="20577"/>
          <ac:spMkLst>
            <pc:docMk/>
            <pc:sldMk cId="1027832919" sldId="288"/>
            <ac:spMk id="9" creationId="{3B55A4D5-19D1-FC40-3558-DAAC21FDF458}"/>
          </ac:spMkLst>
        </pc:spChg>
        <pc:picChg chg="add mod">
          <ac:chgData name="RAVULA VAMSIKRISHNA" userId="e23683e3ebf4cccd" providerId="LiveId" clId="{3CDC5253-A0E6-453A-9CD4-F4E30BFB5A18}" dt="2025-02-01T12:57:57.550" v="859" actId="1076"/>
          <ac:picMkLst>
            <pc:docMk/>
            <pc:sldMk cId="1027832919" sldId="288"/>
            <ac:picMk id="5" creationId="{833F522A-8049-43DA-3C20-B76B19C7D3A3}"/>
          </ac:picMkLst>
        </pc:picChg>
      </pc:sldChg>
      <pc:sldChg chg="addSp modSp new mod">
        <pc:chgData name="RAVULA VAMSIKRISHNA" userId="e23683e3ebf4cccd" providerId="LiveId" clId="{3CDC5253-A0E6-453A-9CD4-F4E30BFB5A18}" dt="2025-02-01T12:58:36.311" v="863" actId="11"/>
        <pc:sldMkLst>
          <pc:docMk/>
          <pc:sldMk cId="2017655740" sldId="289"/>
        </pc:sldMkLst>
        <pc:spChg chg="add mod">
          <ac:chgData name="RAVULA VAMSIKRISHNA" userId="e23683e3ebf4cccd" providerId="LiveId" clId="{3CDC5253-A0E6-453A-9CD4-F4E30BFB5A18}" dt="2025-02-01T12:58:36.311" v="863" actId="11"/>
          <ac:spMkLst>
            <pc:docMk/>
            <pc:sldMk cId="2017655740" sldId="289"/>
            <ac:spMk id="2" creationId="{AFAC8635-5918-379B-AC2E-4E3129CE3A49}"/>
          </ac:spMkLst>
        </pc:spChg>
      </pc:sldChg>
      <pc:sldChg chg="addSp delSp modSp new mod">
        <pc:chgData name="RAVULA VAMSIKRISHNA" userId="e23683e3ebf4cccd" providerId="LiveId" clId="{3CDC5253-A0E6-453A-9CD4-F4E30BFB5A18}" dt="2025-02-01T12:16:23.423" v="766" actId="1076"/>
        <pc:sldMkLst>
          <pc:docMk/>
          <pc:sldMk cId="2405158355" sldId="290"/>
        </pc:sldMkLst>
        <pc:spChg chg="add mod">
          <ac:chgData name="RAVULA VAMSIKRISHNA" userId="e23683e3ebf4cccd" providerId="LiveId" clId="{3CDC5253-A0E6-453A-9CD4-F4E30BFB5A18}" dt="2025-02-01T09:33:19.019" v="732" actId="1076"/>
          <ac:spMkLst>
            <pc:docMk/>
            <pc:sldMk cId="2405158355" sldId="290"/>
            <ac:spMk id="2" creationId="{E57AB0A4-4E70-0042-2A5B-F7161B050AFA}"/>
          </ac:spMkLst>
        </pc:spChg>
        <pc:spChg chg="add mod">
          <ac:chgData name="RAVULA VAMSIKRISHNA" userId="e23683e3ebf4cccd" providerId="LiveId" clId="{3CDC5253-A0E6-453A-9CD4-F4E30BFB5A18}" dt="2025-02-01T12:16:23.423" v="766" actId="1076"/>
          <ac:spMkLst>
            <pc:docMk/>
            <pc:sldMk cId="2405158355" sldId="290"/>
            <ac:spMk id="6" creationId="{92814B47-EB27-F172-1E74-7624ABC74B92}"/>
          </ac:spMkLst>
        </pc:spChg>
        <pc:picChg chg="add mod">
          <ac:chgData name="RAVULA VAMSIKRISHNA" userId="e23683e3ebf4cccd" providerId="LiveId" clId="{3CDC5253-A0E6-453A-9CD4-F4E30BFB5A18}" dt="2025-02-01T09:33:53.408" v="736" actId="14100"/>
          <ac:picMkLst>
            <pc:docMk/>
            <pc:sldMk cId="2405158355" sldId="290"/>
            <ac:picMk id="5" creationId="{ABC265DA-ECA8-8BEC-D89F-000DAEBCBC3F}"/>
          </ac:picMkLst>
        </pc:picChg>
      </pc:sldChg>
      <pc:sldChg chg="addSp delSp modSp new mod">
        <pc:chgData name="RAVULA VAMSIKRISHNA" userId="e23683e3ebf4cccd" providerId="LiveId" clId="{3CDC5253-A0E6-453A-9CD4-F4E30BFB5A18}" dt="2025-02-01T12:48:25.009" v="852" actId="2710"/>
        <pc:sldMkLst>
          <pc:docMk/>
          <pc:sldMk cId="1778282977" sldId="291"/>
        </pc:sldMkLst>
        <pc:spChg chg="add mod">
          <ac:chgData name="RAVULA VAMSIKRISHNA" userId="e23683e3ebf4cccd" providerId="LiveId" clId="{3CDC5253-A0E6-453A-9CD4-F4E30BFB5A18}" dt="2025-02-01T12:45:29.724" v="830" actId="1076"/>
          <ac:spMkLst>
            <pc:docMk/>
            <pc:sldMk cId="1778282977" sldId="291"/>
            <ac:spMk id="5" creationId="{475F3E6D-4BA6-AB79-C3EC-10A584AA49EE}"/>
          </ac:spMkLst>
        </pc:spChg>
        <pc:spChg chg="add mod">
          <ac:chgData name="RAVULA VAMSIKRISHNA" userId="e23683e3ebf4cccd" providerId="LiveId" clId="{3CDC5253-A0E6-453A-9CD4-F4E30BFB5A18}" dt="2025-02-01T12:48:25.009" v="852" actId="2710"/>
          <ac:spMkLst>
            <pc:docMk/>
            <pc:sldMk cId="1778282977" sldId="291"/>
            <ac:spMk id="6" creationId="{9B67F59F-B5A9-6202-3E98-AB07B98B41AB}"/>
          </ac:spMkLst>
        </pc:spChg>
        <pc:picChg chg="add mod">
          <ac:chgData name="RAVULA VAMSIKRISHNA" userId="e23683e3ebf4cccd" providerId="LiveId" clId="{3CDC5253-A0E6-453A-9CD4-F4E30BFB5A18}" dt="2025-02-01T12:45:42.546" v="832" actId="1076"/>
          <ac:picMkLst>
            <pc:docMk/>
            <pc:sldMk cId="1778282977" sldId="291"/>
            <ac:picMk id="4" creationId="{7CB90CCC-0F0C-E8D6-2417-2B804CF069A4}"/>
          </ac:picMkLst>
        </pc:picChg>
      </pc:sldChg>
      <pc:sldChg chg="addSp modSp new mod">
        <pc:chgData name="RAVULA VAMSIKRISHNA" userId="e23683e3ebf4cccd" providerId="LiveId" clId="{3CDC5253-A0E6-453A-9CD4-F4E30BFB5A18}" dt="2025-02-01T13:26:47.870" v="1061" actId="20577"/>
        <pc:sldMkLst>
          <pc:docMk/>
          <pc:sldMk cId="1484231195" sldId="292"/>
        </pc:sldMkLst>
        <pc:spChg chg="add mod">
          <ac:chgData name="RAVULA VAMSIKRISHNA" userId="e23683e3ebf4cccd" providerId="LiveId" clId="{3CDC5253-A0E6-453A-9CD4-F4E30BFB5A18}" dt="2025-02-01T13:26:47.870" v="1061" actId="20577"/>
          <ac:spMkLst>
            <pc:docMk/>
            <pc:sldMk cId="1484231195" sldId="292"/>
            <ac:spMk id="2" creationId="{2FA646CE-11DB-0B86-B04F-4EA7C0308914}"/>
          </ac:spMkLst>
        </pc:spChg>
        <pc:spChg chg="add mod">
          <ac:chgData name="RAVULA VAMSIKRISHNA" userId="e23683e3ebf4cccd" providerId="LiveId" clId="{3CDC5253-A0E6-453A-9CD4-F4E30BFB5A18}" dt="2025-02-01T13:25:16.113" v="1056" actId="1076"/>
          <ac:spMkLst>
            <pc:docMk/>
            <pc:sldMk cId="1484231195" sldId="292"/>
            <ac:spMk id="3" creationId="{CF713266-F71F-29A7-7009-D590296E0A6E}"/>
          </ac:spMkLst>
        </pc:spChg>
      </pc:sldChg>
      <pc:sldChg chg="addSp modSp new mod">
        <pc:chgData name="RAVULA VAMSIKRISHNA" userId="e23683e3ebf4cccd" providerId="LiveId" clId="{3CDC5253-A0E6-453A-9CD4-F4E30BFB5A18}" dt="2025-02-02T06:06:33.094" v="1200" actId="14100"/>
        <pc:sldMkLst>
          <pc:docMk/>
          <pc:sldMk cId="2219233945" sldId="293"/>
        </pc:sldMkLst>
        <pc:spChg chg="add mod">
          <ac:chgData name="RAVULA VAMSIKRISHNA" userId="e23683e3ebf4cccd" providerId="LiveId" clId="{3CDC5253-A0E6-453A-9CD4-F4E30BFB5A18}" dt="2025-02-02T06:06:33.094" v="1200" actId="14100"/>
          <ac:spMkLst>
            <pc:docMk/>
            <pc:sldMk cId="2219233945" sldId="293"/>
            <ac:spMk id="2" creationId="{14FE3C3D-6222-9D4B-344A-521D21295D6A}"/>
          </ac:spMkLst>
        </pc:spChg>
      </pc:sldChg>
      <pc:sldChg chg="addSp delSp modSp new mod">
        <pc:chgData name="RAVULA VAMSIKRISHNA" userId="e23683e3ebf4cccd" providerId="LiveId" clId="{3CDC5253-A0E6-453A-9CD4-F4E30BFB5A18}" dt="2025-02-02T05:57:49.898" v="1088" actId="255"/>
        <pc:sldMkLst>
          <pc:docMk/>
          <pc:sldMk cId="572912990" sldId="294"/>
        </pc:sldMkLst>
        <pc:spChg chg="add del mod">
          <ac:chgData name="RAVULA VAMSIKRISHNA" userId="e23683e3ebf4cccd" providerId="LiveId" clId="{3CDC5253-A0E6-453A-9CD4-F4E30BFB5A18}" dt="2025-02-02T05:57:16.601" v="1068" actId="1076"/>
          <ac:spMkLst>
            <pc:docMk/>
            <pc:sldMk cId="572912990" sldId="294"/>
            <ac:spMk id="2" creationId="{13CEF161-347C-DB38-ABDE-629439B4173A}"/>
          </ac:spMkLst>
        </pc:spChg>
        <pc:spChg chg="add mod">
          <ac:chgData name="RAVULA VAMSIKRISHNA" userId="e23683e3ebf4cccd" providerId="LiveId" clId="{3CDC5253-A0E6-453A-9CD4-F4E30BFB5A18}" dt="2025-02-02T05:57:49.898" v="1088" actId="255"/>
          <ac:spMkLst>
            <pc:docMk/>
            <pc:sldMk cId="572912990" sldId="294"/>
            <ac:spMk id="3" creationId="{B11531C4-31BA-4562-F015-87E37CA99C6F}"/>
          </ac:spMkLst>
        </pc:spChg>
        <pc:picChg chg="add del mod">
          <ac:chgData name="RAVULA VAMSIKRISHNA" userId="e23683e3ebf4cccd" providerId="LiveId" clId="{3CDC5253-A0E6-453A-9CD4-F4E30BFB5A18}" dt="2025-02-02T05:57:29.322" v="1069" actId="1076"/>
          <ac:picMkLst>
            <pc:docMk/>
            <pc:sldMk cId="572912990" sldId="294"/>
            <ac:picMk id="1026" creationId="{EF21E24D-61FE-5456-18BF-C22E300BC9D1}"/>
          </ac:picMkLst>
        </pc:picChg>
      </pc:sldChg>
      <pc:sldChg chg="addSp modSp new mod">
        <pc:chgData name="RAVULA VAMSIKRISHNA" userId="e23683e3ebf4cccd" providerId="LiveId" clId="{3CDC5253-A0E6-453A-9CD4-F4E30BFB5A18}" dt="2025-02-02T06:01:45.807" v="1093" actId="2711"/>
        <pc:sldMkLst>
          <pc:docMk/>
          <pc:sldMk cId="3622401283" sldId="295"/>
        </pc:sldMkLst>
        <pc:spChg chg="add mod">
          <ac:chgData name="RAVULA VAMSIKRISHNA" userId="e23683e3ebf4cccd" providerId="LiveId" clId="{3CDC5253-A0E6-453A-9CD4-F4E30BFB5A18}" dt="2025-02-02T06:01:45.807" v="1093" actId="2711"/>
          <ac:spMkLst>
            <pc:docMk/>
            <pc:sldMk cId="3622401283" sldId="295"/>
            <ac:spMk id="2" creationId="{7BAD2CF7-514E-3472-366E-5EBEAF0D280A}"/>
          </ac:spMkLst>
        </pc:spChg>
      </pc:sldChg>
      <pc:sldChg chg="addSp delSp modSp new mod">
        <pc:chgData name="RAVULA VAMSIKRISHNA" userId="e23683e3ebf4cccd" providerId="LiveId" clId="{3CDC5253-A0E6-453A-9CD4-F4E30BFB5A18}" dt="2025-02-03T05:22:16.487" v="1356" actId="1036"/>
        <pc:sldMkLst>
          <pc:docMk/>
          <pc:sldMk cId="334353587" sldId="296"/>
        </pc:sldMkLst>
        <pc:spChg chg="add mod">
          <ac:chgData name="RAVULA VAMSIKRISHNA" userId="e23683e3ebf4cccd" providerId="LiveId" clId="{3CDC5253-A0E6-453A-9CD4-F4E30BFB5A18}" dt="2025-02-03T05:22:03.221" v="1337" actId="1036"/>
          <ac:spMkLst>
            <pc:docMk/>
            <pc:sldMk cId="334353587" sldId="296"/>
            <ac:spMk id="2" creationId="{71320651-53F8-3DB7-4C8D-B25FC3F84FAC}"/>
          </ac:spMkLst>
        </pc:spChg>
        <pc:spChg chg="add mod">
          <ac:chgData name="RAVULA VAMSIKRISHNA" userId="e23683e3ebf4cccd" providerId="LiveId" clId="{3CDC5253-A0E6-453A-9CD4-F4E30BFB5A18}" dt="2025-02-03T05:22:16.487" v="1356" actId="1036"/>
          <ac:spMkLst>
            <pc:docMk/>
            <pc:sldMk cId="334353587" sldId="296"/>
            <ac:spMk id="4" creationId="{0F61F24D-8153-EA40-3882-50E23BF6129E}"/>
          </ac:spMkLst>
        </pc:spChg>
        <pc:spChg chg="add mod">
          <ac:chgData name="RAVULA VAMSIKRISHNA" userId="e23683e3ebf4cccd" providerId="LiveId" clId="{3CDC5253-A0E6-453A-9CD4-F4E30BFB5A18}" dt="2025-02-02T09:16:54.588" v="1235" actId="1076"/>
          <ac:spMkLst>
            <pc:docMk/>
            <pc:sldMk cId="334353587" sldId="296"/>
            <ac:spMk id="6" creationId="{134E33B6-78C1-AFDE-6C73-E58F87313C4E}"/>
          </ac:spMkLst>
        </pc:spChg>
        <pc:picChg chg="add mod">
          <ac:chgData name="RAVULA VAMSIKRISHNA" userId="e23683e3ebf4cccd" providerId="LiveId" clId="{3CDC5253-A0E6-453A-9CD4-F4E30BFB5A18}" dt="2025-02-02T09:16:13.262" v="1213" actId="1076"/>
          <ac:picMkLst>
            <pc:docMk/>
            <pc:sldMk cId="334353587" sldId="296"/>
            <ac:picMk id="3" creationId="{24089525-DA51-BDAE-3E2A-6E614E419994}"/>
          </ac:picMkLst>
        </pc:picChg>
        <pc:picChg chg="add mod">
          <ac:chgData name="RAVULA VAMSIKRISHNA" userId="e23683e3ebf4cccd" providerId="LiveId" clId="{3CDC5253-A0E6-453A-9CD4-F4E30BFB5A18}" dt="2025-02-02T09:16:20.347" v="1214" actId="1076"/>
          <ac:picMkLst>
            <pc:docMk/>
            <pc:sldMk cId="334353587" sldId="296"/>
            <ac:picMk id="5" creationId="{BBFCFD25-A462-42A8-4CBC-4215F5A4B930}"/>
          </ac:picMkLst>
        </pc:picChg>
      </pc:sldChg>
      <pc:sldChg chg="addSp delSp modSp new mod">
        <pc:chgData name="RAVULA VAMSIKRISHNA" userId="e23683e3ebf4cccd" providerId="LiveId" clId="{3CDC5253-A0E6-453A-9CD4-F4E30BFB5A18}" dt="2025-02-03T05:23:24.219" v="1375" actId="20577"/>
        <pc:sldMkLst>
          <pc:docMk/>
          <pc:sldMk cId="1699898929" sldId="297"/>
        </pc:sldMkLst>
        <pc:spChg chg="add mod">
          <ac:chgData name="RAVULA VAMSIKRISHNA" userId="e23683e3ebf4cccd" providerId="LiveId" clId="{3CDC5253-A0E6-453A-9CD4-F4E30BFB5A18}" dt="2025-02-02T09:17:37.237" v="1264" actId="1076"/>
          <ac:spMkLst>
            <pc:docMk/>
            <pc:sldMk cId="1699898929" sldId="297"/>
            <ac:spMk id="2" creationId="{18EBBE51-E6F7-D132-52AD-C4B6C94F343B}"/>
          </ac:spMkLst>
        </pc:spChg>
        <pc:spChg chg="add mod">
          <ac:chgData name="RAVULA VAMSIKRISHNA" userId="e23683e3ebf4cccd" providerId="LiveId" clId="{3CDC5253-A0E6-453A-9CD4-F4E30BFB5A18}" dt="2025-02-03T05:23:20.837" v="1374" actId="20577"/>
          <ac:spMkLst>
            <pc:docMk/>
            <pc:sldMk cId="1699898929" sldId="297"/>
            <ac:spMk id="3" creationId="{6D62D10C-B95D-EBA2-E09E-AC925B9AADB1}"/>
          </ac:spMkLst>
        </pc:spChg>
        <pc:spChg chg="add mod">
          <ac:chgData name="RAVULA VAMSIKRISHNA" userId="e23683e3ebf4cccd" providerId="LiveId" clId="{3CDC5253-A0E6-453A-9CD4-F4E30BFB5A18}" dt="2025-02-03T05:23:24.219" v="1375" actId="20577"/>
          <ac:spMkLst>
            <pc:docMk/>
            <pc:sldMk cId="1699898929" sldId="297"/>
            <ac:spMk id="5" creationId="{B93C7BA5-557D-3A92-1A4F-0489327678A2}"/>
          </ac:spMkLst>
        </pc:spChg>
        <pc:picChg chg="add mod">
          <ac:chgData name="RAVULA VAMSIKRISHNA" userId="e23683e3ebf4cccd" providerId="LiveId" clId="{3CDC5253-A0E6-453A-9CD4-F4E30BFB5A18}" dt="2025-02-02T09:18:07.559" v="1267" actId="1076"/>
          <ac:picMkLst>
            <pc:docMk/>
            <pc:sldMk cId="1699898929" sldId="297"/>
            <ac:picMk id="4" creationId="{089D7BD3-924B-BFE8-D1FF-04FF84FBE1DF}"/>
          </ac:picMkLst>
        </pc:picChg>
        <pc:picChg chg="add mod">
          <ac:chgData name="RAVULA VAMSIKRISHNA" userId="e23683e3ebf4cccd" providerId="LiveId" clId="{3CDC5253-A0E6-453A-9CD4-F4E30BFB5A18}" dt="2025-02-02T09:20:52.312" v="1277" actId="14100"/>
          <ac:picMkLst>
            <pc:docMk/>
            <pc:sldMk cId="1699898929" sldId="297"/>
            <ac:picMk id="1026" creationId="{BEB5D280-83DC-2E28-DE72-D0A3A1368C5E}"/>
          </ac:picMkLst>
        </pc:picChg>
      </pc:sldChg>
    </pc:docChg>
  </pc:docChgLst>
  <pc:docChgLst>
    <pc:chgData name="RAVULA VAMSIKRISHNA" userId="e23683e3ebf4cccd" providerId="LiveId" clId="{C0383BEF-2617-48F7-A9F2-E01C3900C13A}"/>
    <pc:docChg chg="undo custSel addSld modSld sldOrd">
      <pc:chgData name="RAVULA VAMSIKRISHNA" userId="e23683e3ebf4cccd" providerId="LiveId" clId="{C0383BEF-2617-48F7-A9F2-E01C3900C13A}" dt="2025-03-18T10:30:00.629" v="1356" actId="2710"/>
      <pc:docMkLst>
        <pc:docMk/>
      </pc:docMkLst>
      <pc:sldChg chg="ord">
        <pc:chgData name="RAVULA VAMSIKRISHNA" userId="e23683e3ebf4cccd" providerId="LiveId" clId="{C0383BEF-2617-48F7-A9F2-E01C3900C13A}" dt="2025-03-18T05:49:44.256" v="198"/>
        <pc:sldMkLst>
          <pc:docMk/>
          <pc:sldMk cId="0" sldId="257"/>
        </pc:sldMkLst>
      </pc:sldChg>
      <pc:sldChg chg="addSp delSp modSp new mod">
        <pc:chgData name="RAVULA VAMSIKRISHNA" userId="e23683e3ebf4cccd" providerId="LiveId" clId="{C0383BEF-2617-48F7-A9F2-E01C3900C13A}" dt="2025-03-18T10:29:00.925" v="1347" actId="2710"/>
        <pc:sldMkLst>
          <pc:docMk/>
          <pc:sldMk cId="478141439" sldId="298"/>
        </pc:sldMkLst>
        <pc:spChg chg="add mod">
          <ac:chgData name="RAVULA VAMSIKRISHNA" userId="e23683e3ebf4cccd" providerId="LiveId" clId="{C0383BEF-2617-48F7-A9F2-E01C3900C13A}" dt="2025-03-18T05:34:38.401" v="38" actId="767"/>
          <ac:spMkLst>
            <pc:docMk/>
            <pc:sldMk cId="478141439" sldId="298"/>
            <ac:spMk id="2" creationId="{9CE9647E-B319-1429-E3B6-230EA6788647}"/>
          </ac:spMkLst>
        </pc:spChg>
        <pc:spChg chg="add del mod">
          <ac:chgData name="RAVULA VAMSIKRISHNA" userId="e23683e3ebf4cccd" providerId="LiveId" clId="{C0383BEF-2617-48F7-A9F2-E01C3900C13A}" dt="2025-03-18T05:34:55.625" v="47"/>
          <ac:spMkLst>
            <pc:docMk/>
            <pc:sldMk cId="478141439" sldId="298"/>
            <ac:spMk id="3" creationId="{4B016DBC-41BA-449A-7803-0603EA11FF14}"/>
          </ac:spMkLst>
        </pc:spChg>
        <pc:spChg chg="add mod">
          <ac:chgData name="RAVULA VAMSIKRISHNA" userId="e23683e3ebf4cccd" providerId="LiveId" clId="{C0383BEF-2617-48F7-A9F2-E01C3900C13A}" dt="2025-03-18T05:35:25.933" v="75" actId="255"/>
          <ac:spMkLst>
            <pc:docMk/>
            <pc:sldMk cId="478141439" sldId="298"/>
            <ac:spMk id="4" creationId="{DD1EB551-45A9-4752-E5F0-3B46A197145A}"/>
          </ac:spMkLst>
        </pc:spChg>
        <pc:spChg chg="add mod">
          <ac:chgData name="RAVULA VAMSIKRISHNA" userId="e23683e3ebf4cccd" providerId="LiveId" clId="{C0383BEF-2617-48F7-A9F2-E01C3900C13A}" dt="2025-03-18T10:29:00.925" v="1347" actId="2710"/>
          <ac:spMkLst>
            <pc:docMk/>
            <pc:sldMk cId="478141439" sldId="298"/>
            <ac:spMk id="5" creationId="{8C524463-BD46-BF0E-3388-CDBDC0C4BB55}"/>
          </ac:spMkLst>
        </pc:spChg>
        <pc:spChg chg="add">
          <ac:chgData name="RAVULA VAMSIKRISHNA" userId="e23683e3ebf4cccd" providerId="LiveId" clId="{C0383BEF-2617-48F7-A9F2-E01C3900C13A}" dt="2025-03-18T05:39:59.432" v="77"/>
          <ac:spMkLst>
            <pc:docMk/>
            <pc:sldMk cId="478141439" sldId="298"/>
            <ac:spMk id="6" creationId="{0C5A2B49-753C-6A30-C76B-6FF8E829BC92}"/>
          </ac:spMkLst>
        </pc:spChg>
      </pc:sldChg>
      <pc:sldChg chg="addSp delSp modSp new mod">
        <pc:chgData name="RAVULA VAMSIKRISHNA" userId="e23683e3ebf4cccd" providerId="LiveId" clId="{C0383BEF-2617-48F7-A9F2-E01C3900C13A}" dt="2025-03-18T07:32:17.506" v="872" actId="1076"/>
        <pc:sldMkLst>
          <pc:docMk/>
          <pc:sldMk cId="647926411" sldId="299"/>
        </pc:sldMkLst>
        <pc:spChg chg="add mod">
          <ac:chgData name="RAVULA VAMSIKRISHNA" userId="e23683e3ebf4cccd" providerId="LiveId" clId="{C0383BEF-2617-48F7-A9F2-E01C3900C13A}" dt="2025-03-18T07:32:17.506" v="872" actId="1076"/>
          <ac:spMkLst>
            <pc:docMk/>
            <pc:sldMk cId="647926411" sldId="299"/>
            <ac:spMk id="2" creationId="{6D8E4543-7ACE-B528-8F32-FADEEEB33DB4}"/>
          </ac:spMkLst>
        </pc:spChg>
        <pc:spChg chg="add del mod">
          <ac:chgData name="RAVULA VAMSIKRISHNA" userId="e23683e3ebf4cccd" providerId="LiveId" clId="{C0383BEF-2617-48F7-A9F2-E01C3900C13A}" dt="2025-03-18T07:32:12.098" v="871" actId="1076"/>
          <ac:spMkLst>
            <pc:docMk/>
            <pc:sldMk cId="647926411" sldId="299"/>
            <ac:spMk id="3" creationId="{90F89A46-CB55-2298-F173-E5B5D1EDA453}"/>
          </ac:spMkLst>
        </pc:spChg>
      </pc:sldChg>
      <pc:sldChg chg="addSp modSp new mod">
        <pc:chgData name="RAVULA VAMSIKRISHNA" userId="e23683e3ebf4cccd" providerId="LiveId" clId="{C0383BEF-2617-48F7-A9F2-E01C3900C13A}" dt="2025-03-18T06:04:53.595" v="345" actId="20577"/>
        <pc:sldMkLst>
          <pc:docMk/>
          <pc:sldMk cId="3769962007" sldId="300"/>
        </pc:sldMkLst>
        <pc:spChg chg="add mod">
          <ac:chgData name="RAVULA VAMSIKRISHNA" userId="e23683e3ebf4cccd" providerId="LiveId" clId="{C0383BEF-2617-48F7-A9F2-E01C3900C13A}" dt="2025-03-18T05:51:07.568" v="210" actId="767"/>
          <ac:spMkLst>
            <pc:docMk/>
            <pc:sldMk cId="3769962007" sldId="300"/>
            <ac:spMk id="2" creationId="{25830DA4-6229-644A-9EBB-F0EFC920C594}"/>
          </ac:spMkLst>
        </pc:spChg>
        <pc:spChg chg="add mod">
          <ac:chgData name="RAVULA VAMSIKRISHNA" userId="e23683e3ebf4cccd" providerId="LiveId" clId="{C0383BEF-2617-48F7-A9F2-E01C3900C13A}" dt="2025-03-18T05:51:14.478" v="212" actId="767"/>
          <ac:spMkLst>
            <pc:docMk/>
            <pc:sldMk cId="3769962007" sldId="300"/>
            <ac:spMk id="3" creationId="{540282A6-47BA-03CB-2925-328F34C322D3}"/>
          </ac:spMkLst>
        </pc:spChg>
        <pc:spChg chg="add mod">
          <ac:chgData name="RAVULA VAMSIKRISHNA" userId="e23683e3ebf4cccd" providerId="LiveId" clId="{C0383BEF-2617-48F7-A9F2-E01C3900C13A}" dt="2025-03-18T06:03:54.079" v="305" actId="1076"/>
          <ac:spMkLst>
            <pc:docMk/>
            <pc:sldMk cId="3769962007" sldId="300"/>
            <ac:spMk id="4" creationId="{E6D1CCC4-B1F5-B660-F675-91B06C1F0275}"/>
          </ac:spMkLst>
        </pc:spChg>
        <pc:graphicFrameChg chg="add mod modGraphic">
          <ac:chgData name="RAVULA VAMSIKRISHNA" userId="e23683e3ebf4cccd" providerId="LiveId" clId="{C0383BEF-2617-48F7-A9F2-E01C3900C13A}" dt="2025-03-18T06:04:53.595" v="345" actId="20577"/>
          <ac:graphicFrameMkLst>
            <pc:docMk/>
            <pc:sldMk cId="3769962007" sldId="300"/>
            <ac:graphicFrameMk id="5" creationId="{348A6265-D24D-A053-9D2F-95BFE3D88D7F}"/>
          </ac:graphicFrameMkLst>
        </pc:graphicFrameChg>
      </pc:sldChg>
      <pc:sldChg chg="addSp delSp modSp new mod">
        <pc:chgData name="RAVULA VAMSIKRISHNA" userId="e23683e3ebf4cccd" providerId="LiveId" clId="{C0383BEF-2617-48F7-A9F2-E01C3900C13A}" dt="2025-03-18T06:11:31.221" v="405" actId="1076"/>
        <pc:sldMkLst>
          <pc:docMk/>
          <pc:sldMk cId="3458197170" sldId="301"/>
        </pc:sldMkLst>
        <pc:graphicFrameChg chg="add del">
          <ac:chgData name="RAVULA VAMSIKRISHNA" userId="e23683e3ebf4cccd" providerId="LiveId" clId="{C0383BEF-2617-48F7-A9F2-E01C3900C13A}" dt="2025-03-18T06:06:03.601" v="348" actId="3680"/>
          <ac:graphicFrameMkLst>
            <pc:docMk/>
            <pc:sldMk cId="3458197170" sldId="301"/>
            <ac:graphicFrameMk id="2" creationId="{157F7CBE-29E3-BA79-ABE4-8040C5D49DA6}"/>
          </ac:graphicFrameMkLst>
        </pc:graphicFrameChg>
        <pc:graphicFrameChg chg="add mod modGraphic">
          <ac:chgData name="RAVULA VAMSIKRISHNA" userId="e23683e3ebf4cccd" providerId="LiveId" clId="{C0383BEF-2617-48F7-A9F2-E01C3900C13A}" dt="2025-03-18T06:11:31.221" v="405" actId="1076"/>
          <ac:graphicFrameMkLst>
            <pc:docMk/>
            <pc:sldMk cId="3458197170" sldId="301"/>
            <ac:graphicFrameMk id="3" creationId="{81BCF317-95BB-E398-C046-9EBC6BE51833}"/>
          </ac:graphicFrameMkLst>
        </pc:graphicFrameChg>
      </pc:sldChg>
      <pc:sldChg chg="addSp modSp new mod">
        <pc:chgData name="RAVULA VAMSIKRISHNA" userId="e23683e3ebf4cccd" providerId="LiveId" clId="{C0383BEF-2617-48F7-A9F2-E01C3900C13A}" dt="2025-03-18T07:32:51.239" v="875" actId="21"/>
        <pc:sldMkLst>
          <pc:docMk/>
          <pc:sldMk cId="1164477620" sldId="302"/>
        </pc:sldMkLst>
        <pc:spChg chg="add mod">
          <ac:chgData name="RAVULA VAMSIKRISHNA" userId="e23683e3ebf4cccd" providerId="LiveId" clId="{C0383BEF-2617-48F7-A9F2-E01C3900C13A}" dt="2025-03-18T06:13:03.830" v="435" actId="1076"/>
          <ac:spMkLst>
            <pc:docMk/>
            <pc:sldMk cId="1164477620" sldId="302"/>
            <ac:spMk id="2" creationId="{E012D85F-CD5F-75EC-103A-F6C69294C916}"/>
          </ac:spMkLst>
        </pc:spChg>
        <pc:spChg chg="add mod">
          <ac:chgData name="RAVULA VAMSIKRISHNA" userId="e23683e3ebf4cccd" providerId="LiveId" clId="{C0383BEF-2617-48F7-A9F2-E01C3900C13A}" dt="2025-03-18T07:32:51.239" v="875" actId="21"/>
          <ac:spMkLst>
            <pc:docMk/>
            <pc:sldMk cId="1164477620" sldId="302"/>
            <ac:spMk id="3" creationId="{5574B072-4DA8-8BF4-5F0A-D26E02AA2394}"/>
          </ac:spMkLst>
        </pc:spChg>
        <pc:spChg chg="add">
          <ac:chgData name="RAVULA VAMSIKRISHNA" userId="e23683e3ebf4cccd" providerId="LiveId" clId="{C0383BEF-2617-48F7-A9F2-E01C3900C13A}" dt="2025-03-18T06:16:39.138" v="442"/>
          <ac:spMkLst>
            <pc:docMk/>
            <pc:sldMk cId="1164477620" sldId="302"/>
            <ac:spMk id="4" creationId="{14AB6DED-D120-AA9A-67F7-0024CFE71917}"/>
          </ac:spMkLst>
        </pc:spChg>
      </pc:sldChg>
      <pc:sldChg chg="addSp modSp new mod">
        <pc:chgData name="RAVULA VAMSIKRISHNA" userId="e23683e3ebf4cccd" providerId="LiveId" clId="{C0383BEF-2617-48F7-A9F2-E01C3900C13A}" dt="2025-03-18T07:33:12.902" v="880" actId="20577"/>
        <pc:sldMkLst>
          <pc:docMk/>
          <pc:sldMk cId="533221956" sldId="303"/>
        </pc:sldMkLst>
        <pc:spChg chg="add mod">
          <ac:chgData name="RAVULA VAMSIKRISHNA" userId="e23683e3ebf4cccd" providerId="LiveId" clId="{C0383BEF-2617-48F7-A9F2-E01C3900C13A}" dt="2025-03-18T07:33:12.902" v="880" actId="20577"/>
          <ac:spMkLst>
            <pc:docMk/>
            <pc:sldMk cId="533221956" sldId="303"/>
            <ac:spMk id="2" creationId="{442F6B76-11BC-81EE-0E8C-6130D262F40A}"/>
          </ac:spMkLst>
        </pc:spChg>
      </pc:sldChg>
      <pc:sldChg chg="addSp modSp new mod">
        <pc:chgData name="RAVULA VAMSIKRISHNA" userId="e23683e3ebf4cccd" providerId="LiveId" clId="{C0383BEF-2617-48F7-A9F2-E01C3900C13A}" dt="2025-03-18T07:31:33.545" v="868" actId="1076"/>
        <pc:sldMkLst>
          <pc:docMk/>
          <pc:sldMk cId="1524202514" sldId="304"/>
        </pc:sldMkLst>
        <pc:spChg chg="add mod">
          <ac:chgData name="RAVULA VAMSIKRISHNA" userId="e23683e3ebf4cccd" providerId="LiveId" clId="{C0383BEF-2617-48F7-A9F2-E01C3900C13A}" dt="2025-03-18T07:31:28.026" v="867" actId="1076"/>
          <ac:spMkLst>
            <pc:docMk/>
            <pc:sldMk cId="1524202514" sldId="304"/>
            <ac:spMk id="2" creationId="{CA61D267-065F-02AF-FAD2-F3DA1A25D1A6}"/>
          </ac:spMkLst>
        </pc:spChg>
        <pc:spChg chg="add mod">
          <ac:chgData name="RAVULA VAMSIKRISHNA" userId="e23683e3ebf4cccd" providerId="LiveId" clId="{C0383BEF-2617-48F7-A9F2-E01C3900C13A}" dt="2025-03-18T07:31:33.545" v="868" actId="1076"/>
          <ac:spMkLst>
            <pc:docMk/>
            <pc:sldMk cId="1524202514" sldId="304"/>
            <ac:spMk id="3" creationId="{09EDD799-0A07-D27F-B995-8CB39B3794F3}"/>
          </ac:spMkLst>
        </pc:spChg>
      </pc:sldChg>
      <pc:sldChg chg="addSp modSp new mod">
        <pc:chgData name="RAVULA VAMSIKRISHNA" userId="e23683e3ebf4cccd" providerId="LiveId" clId="{C0383BEF-2617-48F7-A9F2-E01C3900C13A}" dt="2025-03-18T10:29:46.553" v="1354" actId="20577"/>
        <pc:sldMkLst>
          <pc:docMk/>
          <pc:sldMk cId="419068176" sldId="305"/>
        </pc:sldMkLst>
        <pc:spChg chg="add mod">
          <ac:chgData name="RAVULA VAMSIKRISHNA" userId="e23683e3ebf4cccd" providerId="LiveId" clId="{C0383BEF-2617-48F7-A9F2-E01C3900C13A}" dt="2025-03-18T10:29:37.559" v="1351" actId="1076"/>
          <ac:spMkLst>
            <pc:docMk/>
            <pc:sldMk cId="419068176" sldId="305"/>
            <ac:spMk id="2" creationId="{8455AC6D-2733-9AAE-2BE3-983C89A8927D}"/>
          </ac:spMkLst>
        </pc:spChg>
        <pc:spChg chg="add mod">
          <ac:chgData name="RAVULA VAMSIKRISHNA" userId="e23683e3ebf4cccd" providerId="LiveId" clId="{C0383BEF-2617-48F7-A9F2-E01C3900C13A}" dt="2025-03-18T07:36:35.739" v="916"/>
          <ac:spMkLst>
            <pc:docMk/>
            <pc:sldMk cId="419068176" sldId="305"/>
            <ac:spMk id="3" creationId="{72C25EA5-04F3-8AF8-D99E-E699AA7462D2}"/>
          </ac:spMkLst>
        </pc:spChg>
        <pc:spChg chg="add mod">
          <ac:chgData name="RAVULA VAMSIKRISHNA" userId="e23683e3ebf4cccd" providerId="LiveId" clId="{C0383BEF-2617-48F7-A9F2-E01C3900C13A}" dt="2025-03-18T07:36:33.846" v="915"/>
          <ac:spMkLst>
            <pc:docMk/>
            <pc:sldMk cId="419068176" sldId="305"/>
            <ac:spMk id="7" creationId="{164B13CB-B8A4-E059-5FCF-21132D01689A}"/>
          </ac:spMkLst>
        </pc:spChg>
        <pc:spChg chg="add mod">
          <ac:chgData name="RAVULA VAMSIKRISHNA" userId="e23683e3ebf4cccd" providerId="LiveId" clId="{C0383BEF-2617-48F7-A9F2-E01C3900C13A}" dt="2025-03-18T10:29:46.553" v="1354" actId="20577"/>
          <ac:spMkLst>
            <pc:docMk/>
            <pc:sldMk cId="419068176" sldId="305"/>
            <ac:spMk id="8" creationId="{BE97FB00-D57D-0C30-90C9-C7FEA803BD38}"/>
          </ac:spMkLst>
        </pc:spChg>
        <pc:grpChg chg="add mod">
          <ac:chgData name="RAVULA VAMSIKRISHNA" userId="e23683e3ebf4cccd" providerId="LiveId" clId="{C0383BEF-2617-48F7-A9F2-E01C3900C13A}" dt="2025-03-18T07:36:33.846" v="915"/>
          <ac:grpSpMkLst>
            <pc:docMk/>
            <pc:sldMk cId="419068176" sldId="305"/>
            <ac:grpSpMk id="4" creationId="{1635A058-9A4E-355C-CBCC-E2DDEC11BABD}"/>
          </ac:grpSpMkLst>
        </pc:grpChg>
        <pc:picChg chg="add mod">
          <ac:chgData name="RAVULA VAMSIKRISHNA" userId="e23683e3ebf4cccd" providerId="LiveId" clId="{C0383BEF-2617-48F7-A9F2-E01C3900C13A}" dt="2025-03-18T07:36:33.846" v="915"/>
          <ac:picMkLst>
            <pc:docMk/>
            <pc:sldMk cId="419068176" sldId="305"/>
            <ac:picMk id="5" creationId="{7B9CE806-7BF2-7B5F-CCC7-BDEDFA56DA58}"/>
          </ac:picMkLst>
        </pc:picChg>
        <pc:picChg chg="add mod">
          <ac:chgData name="RAVULA VAMSIKRISHNA" userId="e23683e3ebf4cccd" providerId="LiveId" clId="{C0383BEF-2617-48F7-A9F2-E01C3900C13A}" dt="2025-03-18T07:36:33.846" v="915"/>
          <ac:picMkLst>
            <pc:docMk/>
            <pc:sldMk cId="419068176" sldId="305"/>
            <ac:picMk id="6" creationId="{6C4FD737-F92C-1879-7FD0-198D924CA35C}"/>
          </ac:picMkLst>
        </pc:picChg>
        <pc:picChg chg="add mod">
          <ac:chgData name="RAVULA VAMSIKRISHNA" userId="e23683e3ebf4cccd" providerId="LiveId" clId="{C0383BEF-2617-48F7-A9F2-E01C3900C13A}" dt="2025-03-18T07:38:11.713" v="928" actId="1076"/>
          <ac:picMkLst>
            <pc:docMk/>
            <pc:sldMk cId="419068176" sldId="305"/>
            <ac:picMk id="10" creationId="{A1677CDF-6878-EE38-3443-91A427507AD6}"/>
          </ac:picMkLst>
        </pc:picChg>
        <pc:picChg chg="add mod">
          <ac:chgData name="RAVULA VAMSIKRISHNA" userId="e23683e3ebf4cccd" providerId="LiveId" clId="{C0383BEF-2617-48F7-A9F2-E01C3900C13A}" dt="2025-03-18T07:43:30.047" v="986" actId="1076"/>
          <ac:picMkLst>
            <pc:docMk/>
            <pc:sldMk cId="419068176" sldId="305"/>
            <ac:picMk id="12" creationId="{EFA7D5C8-295C-22C7-1AAC-EBB526EBAE3B}"/>
          </ac:picMkLst>
        </pc:picChg>
      </pc:sldChg>
      <pc:sldChg chg="addSp delSp modSp new mod">
        <pc:chgData name="RAVULA VAMSIKRISHNA" userId="e23683e3ebf4cccd" providerId="LiveId" clId="{C0383BEF-2617-48F7-A9F2-E01C3900C13A}" dt="2025-03-18T10:30:00.629" v="1356" actId="2710"/>
        <pc:sldMkLst>
          <pc:docMk/>
          <pc:sldMk cId="1434502910" sldId="306"/>
        </pc:sldMkLst>
        <pc:spChg chg="add del mod">
          <ac:chgData name="RAVULA VAMSIKRISHNA" userId="e23683e3ebf4cccd" providerId="LiveId" clId="{C0383BEF-2617-48F7-A9F2-E01C3900C13A}" dt="2025-03-18T07:44:19.572" v="1002"/>
          <ac:spMkLst>
            <pc:docMk/>
            <pc:sldMk cId="1434502910" sldId="306"/>
            <ac:spMk id="2" creationId="{64F0E100-81CC-4109-8899-C4A1F7E286AB}"/>
          </ac:spMkLst>
        </pc:spChg>
        <pc:spChg chg="add mod">
          <ac:chgData name="RAVULA VAMSIKRISHNA" userId="e23683e3ebf4cccd" providerId="LiveId" clId="{C0383BEF-2617-48F7-A9F2-E01C3900C13A}" dt="2025-03-18T10:30:00.629" v="1356" actId="2710"/>
          <ac:spMkLst>
            <pc:docMk/>
            <pc:sldMk cId="1434502910" sldId="306"/>
            <ac:spMk id="5" creationId="{585D2F51-F8A6-873A-90D7-8ECE66CD4192}"/>
          </ac:spMkLst>
        </pc:spChg>
        <pc:spChg chg="add">
          <ac:chgData name="RAVULA VAMSIKRISHNA" userId="e23683e3ebf4cccd" providerId="LiveId" clId="{C0383BEF-2617-48F7-A9F2-E01C3900C13A}" dt="2025-03-18T07:44:53.085" v="1004"/>
          <ac:spMkLst>
            <pc:docMk/>
            <pc:sldMk cId="1434502910" sldId="306"/>
            <ac:spMk id="6" creationId="{BB48E853-1153-7A07-0C1F-DA05D080FA11}"/>
          </ac:spMkLst>
        </pc:spChg>
        <pc:spChg chg="add">
          <ac:chgData name="RAVULA VAMSIKRISHNA" userId="e23683e3ebf4cccd" providerId="LiveId" clId="{C0383BEF-2617-48F7-A9F2-E01C3900C13A}" dt="2025-03-18T07:44:58.289" v="1005"/>
          <ac:spMkLst>
            <pc:docMk/>
            <pc:sldMk cId="1434502910" sldId="306"/>
            <ac:spMk id="7" creationId="{7E6EB818-8E7D-9BFD-9BB4-0D75491285E5}"/>
          </ac:spMkLst>
        </pc:spChg>
        <pc:spChg chg="add">
          <ac:chgData name="RAVULA VAMSIKRISHNA" userId="e23683e3ebf4cccd" providerId="LiveId" clId="{C0383BEF-2617-48F7-A9F2-E01C3900C13A}" dt="2025-03-18T07:45:08.428" v="1011"/>
          <ac:spMkLst>
            <pc:docMk/>
            <pc:sldMk cId="1434502910" sldId="306"/>
            <ac:spMk id="8" creationId="{2B686E49-0716-9EEE-05F6-9AAF1BCEE587}"/>
          </ac:spMkLst>
        </pc:spChg>
        <pc:picChg chg="add mod">
          <ac:chgData name="RAVULA VAMSIKRISHNA" userId="e23683e3ebf4cccd" providerId="LiveId" clId="{C0383BEF-2617-48F7-A9F2-E01C3900C13A}" dt="2025-03-18T07:47:18.846" v="1044" actId="1076"/>
          <ac:picMkLst>
            <pc:docMk/>
            <pc:sldMk cId="1434502910" sldId="306"/>
            <ac:picMk id="4" creationId="{FF7C37F3-11D6-4C0B-A924-0F82B065E5E6}"/>
          </ac:picMkLst>
        </pc:picChg>
      </pc:sldChg>
      <pc:sldChg chg="addSp modSp new mod">
        <pc:chgData name="RAVULA VAMSIKRISHNA" userId="e23683e3ebf4cccd" providerId="LiveId" clId="{C0383BEF-2617-48F7-A9F2-E01C3900C13A}" dt="2025-03-18T10:06:26.435" v="1161" actId="1076"/>
        <pc:sldMkLst>
          <pc:docMk/>
          <pc:sldMk cId="2976480132" sldId="307"/>
        </pc:sldMkLst>
        <pc:spChg chg="add mod">
          <ac:chgData name="RAVULA VAMSIKRISHNA" userId="e23683e3ebf4cccd" providerId="LiveId" clId="{C0383BEF-2617-48F7-A9F2-E01C3900C13A}" dt="2025-03-18T10:06:26.435" v="1161" actId="1076"/>
          <ac:spMkLst>
            <pc:docMk/>
            <pc:sldMk cId="2976480132" sldId="307"/>
            <ac:spMk id="2" creationId="{BC3CBBBB-2A9F-30DE-DFD1-27293A78B48F}"/>
          </ac:spMkLst>
        </pc:spChg>
        <pc:spChg chg="add mod">
          <ac:chgData name="RAVULA VAMSIKRISHNA" userId="e23683e3ebf4cccd" providerId="LiveId" clId="{C0383BEF-2617-48F7-A9F2-E01C3900C13A}" dt="2025-03-18T10:06:22.641" v="1160" actId="1076"/>
          <ac:spMkLst>
            <pc:docMk/>
            <pc:sldMk cId="2976480132" sldId="307"/>
            <ac:spMk id="3" creationId="{CA68799B-8A03-D95B-7906-C712707AC75F}"/>
          </ac:spMkLst>
        </pc:spChg>
        <pc:spChg chg="add mod">
          <ac:chgData name="RAVULA VAMSIKRISHNA" userId="e23683e3ebf4cccd" providerId="LiveId" clId="{C0383BEF-2617-48F7-A9F2-E01C3900C13A}" dt="2025-03-18T09:58:48.630" v="1072"/>
          <ac:spMkLst>
            <pc:docMk/>
            <pc:sldMk cId="2976480132" sldId="307"/>
            <ac:spMk id="7" creationId="{62C8B71E-3DE9-F754-E828-875997D0B6F7}"/>
          </ac:spMkLst>
        </pc:spChg>
        <pc:spChg chg="add mod">
          <ac:chgData name="RAVULA VAMSIKRISHNA" userId="e23683e3ebf4cccd" providerId="LiveId" clId="{C0383BEF-2617-48F7-A9F2-E01C3900C13A}" dt="2025-03-18T10:05:53.865" v="1151" actId="20577"/>
          <ac:spMkLst>
            <pc:docMk/>
            <pc:sldMk cId="2976480132" sldId="307"/>
            <ac:spMk id="12" creationId="{798E69A3-D709-D51F-FBCA-CFB6CB947C97}"/>
          </ac:spMkLst>
        </pc:spChg>
        <pc:grpChg chg="add mod">
          <ac:chgData name="RAVULA VAMSIKRISHNA" userId="e23683e3ebf4cccd" providerId="LiveId" clId="{C0383BEF-2617-48F7-A9F2-E01C3900C13A}" dt="2025-03-18T09:58:48.630" v="1072"/>
          <ac:grpSpMkLst>
            <pc:docMk/>
            <pc:sldMk cId="2976480132" sldId="307"/>
            <ac:grpSpMk id="4" creationId="{03810FF8-ECEE-D75F-E1C4-DA1442A048AE}"/>
          </ac:grpSpMkLst>
        </pc:grpChg>
        <pc:picChg chg="add mod">
          <ac:chgData name="RAVULA VAMSIKRISHNA" userId="e23683e3ebf4cccd" providerId="LiveId" clId="{C0383BEF-2617-48F7-A9F2-E01C3900C13A}" dt="2025-03-18T09:58:48.630" v="1072"/>
          <ac:picMkLst>
            <pc:docMk/>
            <pc:sldMk cId="2976480132" sldId="307"/>
            <ac:picMk id="5" creationId="{F9A70E25-3972-A7A7-1216-06BCC78D94D8}"/>
          </ac:picMkLst>
        </pc:picChg>
        <pc:picChg chg="add mod">
          <ac:chgData name="RAVULA VAMSIKRISHNA" userId="e23683e3ebf4cccd" providerId="LiveId" clId="{C0383BEF-2617-48F7-A9F2-E01C3900C13A}" dt="2025-03-18T09:58:48.630" v="1072"/>
          <ac:picMkLst>
            <pc:docMk/>
            <pc:sldMk cId="2976480132" sldId="307"/>
            <ac:picMk id="6" creationId="{38CD4DF7-3D14-B1AC-79FD-93028340912A}"/>
          </ac:picMkLst>
        </pc:picChg>
        <pc:picChg chg="add mod">
          <ac:chgData name="RAVULA VAMSIKRISHNA" userId="e23683e3ebf4cccd" providerId="LiveId" clId="{C0383BEF-2617-48F7-A9F2-E01C3900C13A}" dt="2025-03-18T09:59:13.982" v="1073" actId="931"/>
          <ac:picMkLst>
            <pc:docMk/>
            <pc:sldMk cId="2976480132" sldId="307"/>
            <ac:picMk id="9" creationId="{164F2D65-8575-54C0-A3D2-B4011B3D190C}"/>
          </ac:picMkLst>
        </pc:picChg>
        <pc:picChg chg="add mod">
          <ac:chgData name="RAVULA VAMSIKRISHNA" userId="e23683e3ebf4cccd" providerId="LiveId" clId="{C0383BEF-2617-48F7-A9F2-E01C3900C13A}" dt="2025-03-18T10:06:11.463" v="1157" actId="1076"/>
          <ac:picMkLst>
            <pc:docMk/>
            <pc:sldMk cId="2976480132" sldId="307"/>
            <ac:picMk id="11" creationId="{BC957F42-1F6E-C05A-ADD7-A19CAEAE4AF5}"/>
          </ac:picMkLst>
        </pc:picChg>
      </pc:sldChg>
      <pc:sldChg chg="addSp modSp new mod">
        <pc:chgData name="RAVULA VAMSIKRISHNA" userId="e23683e3ebf4cccd" providerId="LiveId" clId="{C0383BEF-2617-48F7-A9F2-E01C3900C13A}" dt="2025-03-18T10:05:08.842" v="1113" actId="1076"/>
        <pc:sldMkLst>
          <pc:docMk/>
          <pc:sldMk cId="2250847640" sldId="308"/>
        </pc:sldMkLst>
        <pc:spChg chg="add mod">
          <ac:chgData name="RAVULA VAMSIKRISHNA" userId="e23683e3ebf4cccd" providerId="LiveId" clId="{C0383BEF-2617-48F7-A9F2-E01C3900C13A}" dt="2025-03-18T10:04:40.614" v="1109" actId="2710"/>
          <ac:spMkLst>
            <pc:docMk/>
            <pc:sldMk cId="2250847640" sldId="308"/>
            <ac:spMk id="4" creationId="{7162CCB5-6245-797B-2210-C4D356A394B5}"/>
          </ac:spMkLst>
        </pc:spChg>
        <pc:spChg chg="add">
          <ac:chgData name="RAVULA VAMSIKRISHNA" userId="e23683e3ebf4cccd" providerId="LiveId" clId="{C0383BEF-2617-48F7-A9F2-E01C3900C13A}" dt="2025-03-18T10:02:24.305" v="1089"/>
          <ac:spMkLst>
            <pc:docMk/>
            <pc:sldMk cId="2250847640" sldId="308"/>
            <ac:spMk id="5" creationId="{584E3F03-3EEF-2208-2493-4D7B6AB37680}"/>
          </ac:spMkLst>
        </pc:spChg>
        <pc:spChg chg="add">
          <ac:chgData name="RAVULA VAMSIKRISHNA" userId="e23683e3ebf4cccd" providerId="LiveId" clId="{C0383BEF-2617-48F7-A9F2-E01C3900C13A}" dt="2025-03-18T10:02:24.305" v="1089"/>
          <ac:spMkLst>
            <pc:docMk/>
            <pc:sldMk cId="2250847640" sldId="308"/>
            <ac:spMk id="6" creationId="{D1857778-2714-70C7-1883-0C20DC386084}"/>
          </ac:spMkLst>
        </pc:spChg>
        <pc:spChg chg="add">
          <ac:chgData name="RAVULA VAMSIKRISHNA" userId="e23683e3ebf4cccd" providerId="LiveId" clId="{C0383BEF-2617-48F7-A9F2-E01C3900C13A}" dt="2025-03-18T10:02:24.305" v="1089"/>
          <ac:spMkLst>
            <pc:docMk/>
            <pc:sldMk cId="2250847640" sldId="308"/>
            <ac:spMk id="7" creationId="{0F8200EF-7910-BE91-8AE2-73C9CFE1D3DC}"/>
          </ac:spMkLst>
        </pc:spChg>
        <pc:picChg chg="add mod">
          <ac:chgData name="RAVULA VAMSIKRISHNA" userId="e23683e3ebf4cccd" providerId="LiveId" clId="{C0383BEF-2617-48F7-A9F2-E01C3900C13A}" dt="2025-03-18T10:03:51.458" v="1100" actId="14100"/>
          <ac:picMkLst>
            <pc:docMk/>
            <pc:sldMk cId="2250847640" sldId="308"/>
            <ac:picMk id="3" creationId="{77C5EC86-5AAC-2CA1-D3E6-99B63B2CF603}"/>
          </ac:picMkLst>
        </pc:picChg>
        <pc:picChg chg="add mod">
          <ac:chgData name="RAVULA VAMSIKRISHNA" userId="e23683e3ebf4cccd" providerId="LiveId" clId="{C0383BEF-2617-48F7-A9F2-E01C3900C13A}" dt="2025-03-18T10:05:08.842" v="1113" actId="1076"/>
          <ac:picMkLst>
            <pc:docMk/>
            <pc:sldMk cId="2250847640" sldId="308"/>
            <ac:picMk id="9" creationId="{2429C93A-1BFE-F7A2-EBDE-D2FBB90B314E}"/>
          </ac:picMkLst>
        </pc:picChg>
        <pc:picChg chg="add mod">
          <ac:chgData name="RAVULA VAMSIKRISHNA" userId="e23683e3ebf4cccd" providerId="LiveId" clId="{C0383BEF-2617-48F7-A9F2-E01C3900C13A}" dt="2025-03-18T10:04:59.411" v="1112" actId="1076"/>
          <ac:picMkLst>
            <pc:docMk/>
            <pc:sldMk cId="2250847640" sldId="308"/>
            <ac:picMk id="11" creationId="{7CE0A4A0-13FD-54F7-177D-5DFA9FB25256}"/>
          </ac:picMkLst>
        </pc:picChg>
      </pc:sldChg>
      <pc:sldChg chg="addSp modSp new mod">
        <pc:chgData name="RAVULA VAMSIKRISHNA" userId="e23683e3ebf4cccd" providerId="LiveId" clId="{C0383BEF-2617-48F7-A9F2-E01C3900C13A}" dt="2025-03-18T10:10:59.379" v="1190" actId="1076"/>
        <pc:sldMkLst>
          <pc:docMk/>
          <pc:sldMk cId="1787981" sldId="309"/>
        </pc:sldMkLst>
        <pc:spChg chg="add mod">
          <ac:chgData name="RAVULA VAMSIKRISHNA" userId="e23683e3ebf4cccd" providerId="LiveId" clId="{C0383BEF-2617-48F7-A9F2-E01C3900C13A}" dt="2025-03-18T10:08:11.750" v="1181" actId="255"/>
          <ac:spMkLst>
            <pc:docMk/>
            <pc:sldMk cId="1787981" sldId="309"/>
            <ac:spMk id="2" creationId="{7240DA90-F134-FBEF-BED0-AA79B56A1EFE}"/>
          </ac:spMkLst>
        </pc:spChg>
        <pc:spChg chg="add mod">
          <ac:chgData name="RAVULA VAMSIKRISHNA" userId="e23683e3ebf4cccd" providerId="LiveId" clId="{C0383BEF-2617-48F7-A9F2-E01C3900C13A}" dt="2025-03-18T10:10:59.379" v="1190" actId="1076"/>
          <ac:spMkLst>
            <pc:docMk/>
            <pc:sldMk cId="1787981" sldId="309"/>
            <ac:spMk id="3" creationId="{693D275A-92CC-1340-D7BB-2E7F011D3D13}"/>
          </ac:spMkLst>
        </pc:spChg>
      </pc:sldChg>
      <pc:sldChg chg="addSp modSp new mod">
        <pc:chgData name="RAVULA VAMSIKRISHNA" userId="e23683e3ebf4cccd" providerId="LiveId" clId="{C0383BEF-2617-48F7-A9F2-E01C3900C13A}" dt="2025-03-18T10:18:06.070" v="1260" actId="2710"/>
        <pc:sldMkLst>
          <pc:docMk/>
          <pc:sldMk cId="1492196799" sldId="310"/>
        </pc:sldMkLst>
        <pc:spChg chg="add mod">
          <ac:chgData name="RAVULA VAMSIKRISHNA" userId="e23683e3ebf4cccd" providerId="LiveId" clId="{C0383BEF-2617-48F7-A9F2-E01C3900C13A}" dt="2025-03-18T10:11:54.355" v="1218" actId="1076"/>
          <ac:spMkLst>
            <pc:docMk/>
            <pc:sldMk cId="1492196799" sldId="310"/>
            <ac:spMk id="2" creationId="{65CCEEF4-655D-CCD5-8677-81DFDBF30B81}"/>
          </ac:spMkLst>
        </pc:spChg>
        <pc:spChg chg="add mod">
          <ac:chgData name="RAVULA VAMSIKRISHNA" userId="e23683e3ebf4cccd" providerId="LiveId" clId="{C0383BEF-2617-48F7-A9F2-E01C3900C13A}" dt="2025-03-18T10:18:06.070" v="1260" actId="2710"/>
          <ac:spMkLst>
            <pc:docMk/>
            <pc:sldMk cId="1492196799" sldId="310"/>
            <ac:spMk id="3" creationId="{6344E678-E32A-8837-5FE1-B444A2084495}"/>
          </ac:spMkLst>
        </pc:spChg>
        <pc:spChg chg="add">
          <ac:chgData name="RAVULA VAMSIKRISHNA" userId="e23683e3ebf4cccd" providerId="LiveId" clId="{C0383BEF-2617-48F7-A9F2-E01C3900C13A}" dt="2025-03-18T10:13:27.504" v="1220"/>
          <ac:spMkLst>
            <pc:docMk/>
            <pc:sldMk cId="1492196799" sldId="310"/>
            <ac:spMk id="4" creationId="{0A091FD7-67AC-8EA5-E32F-2BEC2AF72AD4}"/>
          </ac:spMkLst>
        </pc:spChg>
        <pc:spChg chg="add">
          <ac:chgData name="RAVULA VAMSIKRISHNA" userId="e23683e3ebf4cccd" providerId="LiveId" clId="{C0383BEF-2617-48F7-A9F2-E01C3900C13A}" dt="2025-03-18T10:15:24.275" v="1230"/>
          <ac:spMkLst>
            <pc:docMk/>
            <pc:sldMk cId="1492196799" sldId="310"/>
            <ac:spMk id="5" creationId="{324D782A-EFE0-C630-7571-003FE4ACC1F8}"/>
          </ac:spMkLst>
        </pc:spChg>
      </pc:sldChg>
      <pc:sldChg chg="addSp modSp new mod">
        <pc:chgData name="RAVULA VAMSIKRISHNA" userId="e23683e3ebf4cccd" providerId="LiveId" clId="{C0383BEF-2617-48F7-A9F2-E01C3900C13A}" dt="2025-03-18T10:22:34.880" v="1299" actId="1076"/>
        <pc:sldMkLst>
          <pc:docMk/>
          <pc:sldMk cId="160112850" sldId="311"/>
        </pc:sldMkLst>
        <pc:spChg chg="add mod">
          <ac:chgData name="RAVULA VAMSIKRISHNA" userId="e23683e3ebf4cccd" providerId="LiveId" clId="{C0383BEF-2617-48F7-A9F2-E01C3900C13A}" dt="2025-03-18T10:20:32.263" v="1294" actId="1076"/>
          <ac:spMkLst>
            <pc:docMk/>
            <pc:sldMk cId="160112850" sldId="311"/>
            <ac:spMk id="2" creationId="{93E4107F-6609-B45C-08AB-463AF8618F04}"/>
          </ac:spMkLst>
        </pc:spChg>
        <pc:spChg chg="add mod">
          <ac:chgData name="RAVULA VAMSIKRISHNA" userId="e23683e3ebf4cccd" providerId="LiveId" clId="{C0383BEF-2617-48F7-A9F2-E01C3900C13A}" dt="2025-03-18T10:22:34.880" v="1299" actId="1076"/>
          <ac:spMkLst>
            <pc:docMk/>
            <pc:sldMk cId="160112850" sldId="311"/>
            <ac:spMk id="3" creationId="{5FFE634B-6C25-027F-8028-752894A9CCC5}"/>
          </ac:spMkLst>
        </pc:spChg>
      </pc:sldChg>
      <pc:sldChg chg="addSp modSp new mod">
        <pc:chgData name="RAVULA VAMSIKRISHNA" userId="e23683e3ebf4cccd" providerId="LiveId" clId="{C0383BEF-2617-48F7-A9F2-E01C3900C13A}" dt="2025-03-18T10:27:09.693" v="1345" actId="20577"/>
        <pc:sldMkLst>
          <pc:docMk/>
          <pc:sldMk cId="2308212638" sldId="312"/>
        </pc:sldMkLst>
        <pc:spChg chg="add mod">
          <ac:chgData name="RAVULA VAMSIKRISHNA" userId="e23683e3ebf4cccd" providerId="LiveId" clId="{C0383BEF-2617-48F7-A9F2-E01C3900C13A}" dt="2025-03-18T10:23:19.167" v="1326" actId="1076"/>
          <ac:spMkLst>
            <pc:docMk/>
            <pc:sldMk cId="2308212638" sldId="312"/>
            <ac:spMk id="2" creationId="{A343B8F9-C303-D868-086C-C2D8BDB82B95}"/>
          </ac:spMkLst>
        </pc:spChg>
        <pc:spChg chg="add mod">
          <ac:chgData name="RAVULA VAMSIKRISHNA" userId="e23683e3ebf4cccd" providerId="LiveId" clId="{C0383BEF-2617-48F7-A9F2-E01C3900C13A}" dt="2025-03-18T10:24:30.751" v="1329" actId="767"/>
          <ac:spMkLst>
            <pc:docMk/>
            <pc:sldMk cId="2308212638" sldId="312"/>
            <ac:spMk id="3" creationId="{E4285C28-AF1E-1A34-9715-2960497EF08F}"/>
          </ac:spMkLst>
        </pc:spChg>
        <pc:spChg chg="add">
          <ac:chgData name="RAVULA VAMSIKRISHNA" userId="e23683e3ebf4cccd" providerId="LiveId" clId="{C0383BEF-2617-48F7-A9F2-E01C3900C13A}" dt="2025-03-18T10:24:23.331" v="1328"/>
          <ac:spMkLst>
            <pc:docMk/>
            <pc:sldMk cId="2308212638" sldId="312"/>
            <ac:spMk id="4" creationId="{F409F84A-3CDB-6C81-9630-30EEC888D53B}"/>
          </ac:spMkLst>
        </pc:spChg>
        <pc:spChg chg="add mod">
          <ac:chgData name="RAVULA VAMSIKRISHNA" userId="e23683e3ebf4cccd" providerId="LiveId" clId="{C0383BEF-2617-48F7-A9F2-E01C3900C13A}" dt="2025-03-18T10:27:09.693" v="1345" actId="20577"/>
          <ac:spMkLst>
            <pc:docMk/>
            <pc:sldMk cId="2308212638" sldId="312"/>
            <ac:spMk id="5" creationId="{07845CAF-B2AB-F25C-0317-933CFDD0C964}"/>
          </ac:spMkLst>
        </pc:spChg>
        <pc:spChg chg="add mod">
          <ac:chgData name="RAVULA VAMSIKRISHNA" userId="e23683e3ebf4cccd" providerId="LiveId" clId="{C0383BEF-2617-48F7-A9F2-E01C3900C13A}" dt="2025-03-18T10:25:19.666" v="1336" actId="20577"/>
          <ac:spMkLst>
            <pc:docMk/>
            <pc:sldMk cId="2308212638" sldId="312"/>
            <ac:spMk id="6" creationId="{197CE0C9-2E8A-63F0-AA5F-5BF613D5C1B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E5AEF-DE57-4FE2-B6B6-2E3356E5BBE8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C164F-ED83-4469-81FC-322A231709F8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164F-ED83-4469-81FC-322A231709F8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C164F-ED83-4469-81FC-322A231709F8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02C3E-D708-42CB-9C8F-E99031908CCF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FB2F5-2CEC-44ED-8DFA-3BEA69702D7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ieeexplore.ieee.org/" TargetMode="External"/><Relationship Id="rId4" Type="http://schemas.openxmlformats.org/officeDocument/2006/relationships/hyperlink" Target="https://www.researchgate.net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10418240" TargetMode="External"/><Relationship Id="rId2" Type="http://schemas.openxmlformats.org/officeDocument/2006/relationships/hyperlink" Target="https://ieeexplore.ieee.org/stamp/stamp.jsp?arnumber=1049483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eeexplore.ieee.org/stamp/stamp.jsp?tp=&amp;arnumber=9926091" TargetMode="External"/><Relationship Id="rId5" Type="http://schemas.openxmlformats.org/officeDocument/2006/relationships/hyperlink" Target="https://ieeexplore.ieee.org/stamp/stamp.jsp?tp=&amp;arnumber=10341250" TargetMode="External"/><Relationship Id="rId4" Type="http://schemas.openxmlformats.org/officeDocument/2006/relationships/hyperlink" Target="https://ieeexplore.ieee.org/stamp/stamp.jsp?tp=&amp;arnumber=10190626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9350242" TargetMode="External"/><Relationship Id="rId2" Type="http://schemas.openxmlformats.org/officeDocument/2006/relationships/hyperlink" Target="https://ieeexplore.ieee.org/stamp/stamp.jsp?arnumber=971608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eeexplore.ieee.org/stamp/stamp.jsp?tp=&amp;arnumber=9200475" TargetMode="External"/><Relationship Id="rId5" Type="http://schemas.openxmlformats.org/officeDocument/2006/relationships/hyperlink" Target="https://ieeexplore.ieee.org/stamp/stamp.jsp?tp=&amp;arnumber=9201298" TargetMode="External"/><Relationship Id="rId4" Type="http://schemas.openxmlformats.org/officeDocument/2006/relationships/hyperlink" Target="https://ieeexplore.ieee.org/stamp/stamp.jsp?tp=&amp;arnumber=9505674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5930" y="340858"/>
            <a:ext cx="10641331" cy="1556522"/>
          </a:xfrm>
        </p:spPr>
        <p:txBody>
          <a:bodyPr>
            <a:noAutofit/>
          </a:bodyPr>
          <a:lstStyle/>
          <a:p>
            <a:pPr marR="5715" algn="ctr" rtl="0"/>
            <a:br>
              <a:rPr lang="en-US" sz="3200" b="1" i="0" u="none" strike="noStrike" baseline="0" dirty="0">
                <a:solidFill>
                  <a:srgbClr val="FF0000"/>
                </a:solidFill>
                <a:latin typeface="Carlito"/>
              </a:rPr>
            </a:br>
            <a:br>
              <a:rPr lang="en-US" sz="3200" b="1" i="0" u="none" strike="noStrike" baseline="0" dirty="0">
                <a:solidFill>
                  <a:srgbClr val="FF0000"/>
                </a:solidFill>
                <a:latin typeface="Carlito"/>
              </a:rPr>
            </a:br>
            <a:br>
              <a:rPr lang="en-US" sz="3200" b="1" i="0" u="none" strike="noStrike" baseline="0" dirty="0">
                <a:solidFill>
                  <a:srgbClr val="FF0000"/>
                </a:solidFill>
                <a:latin typeface="Carlito"/>
              </a:rPr>
            </a:br>
            <a:r>
              <a:rPr lang="en-US" sz="2800" b="1" i="0" u="none" strike="noStrike" baseline="0" dirty="0">
                <a:solidFill>
                  <a:srgbClr val="FF0000"/>
                </a:solidFill>
                <a:latin typeface="Carlito"/>
              </a:rPr>
              <a:t>KKR &amp; KSR INSTITUTE OF TECHNOLOGY AND SCIENCES</a:t>
            </a:r>
            <a:br>
              <a:rPr lang="en-US" sz="3100" b="1" i="0" u="none" strike="noStrike" baseline="0" dirty="0">
                <a:solidFill>
                  <a:srgbClr val="FF0000"/>
                </a:solidFill>
                <a:latin typeface="Carlito"/>
              </a:rPr>
            </a:br>
            <a:r>
              <a:rPr lang="en-US" sz="2400" b="1" i="0" u="none" strike="noStrike" baseline="0" dirty="0">
                <a:solidFill>
                  <a:srgbClr val="0070C0"/>
                </a:solidFill>
                <a:latin typeface="Carlito"/>
              </a:rPr>
              <a:t>DEPARTMENT OF CSE- ARTIFICIAL INTELLIGENCE</a:t>
            </a:r>
            <a:br>
              <a:rPr lang="en-US" sz="2400" b="1" i="0" u="none" strike="noStrike" baseline="0" dirty="0">
                <a:solidFill>
                  <a:srgbClr val="528135"/>
                </a:solidFill>
                <a:latin typeface="Carlito"/>
              </a:rPr>
            </a:br>
            <a:endParaRPr lang="en-IN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70146" y="340858"/>
            <a:ext cx="1586789" cy="1202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AA7A91-7D6D-FF6E-5C0C-723381D570ED}"/>
              </a:ext>
            </a:extLst>
          </p:cNvPr>
          <p:cNvSpPr txBox="1"/>
          <p:nvPr/>
        </p:nvSpPr>
        <p:spPr>
          <a:xfrm>
            <a:off x="1356852" y="1897380"/>
            <a:ext cx="9497961" cy="163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b="1" dirty="0"/>
              <a:t>PROJECT TITLE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AI-Powered 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 Control System For Sustainable Agriculture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3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489EB-BE6F-CCC3-C495-27716D50A1E1}"/>
              </a:ext>
            </a:extLst>
          </p:cNvPr>
          <p:cNvSpPr txBox="1"/>
          <p:nvPr/>
        </p:nvSpPr>
        <p:spPr>
          <a:xfrm>
            <a:off x="6853084" y="3244334"/>
            <a:ext cx="51422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3200" b="1" dirty="0"/>
              <a:t>Team Members:</a:t>
            </a:r>
          </a:p>
          <a:p>
            <a:pPr algn="just"/>
            <a:r>
              <a:rPr lang="en-US" sz="3200" dirty="0" err="1"/>
              <a:t>R.VamsiKrishna</a:t>
            </a:r>
            <a:r>
              <a:rPr lang="en-US" sz="3200" dirty="0"/>
              <a:t>(21JR1A43I0)</a:t>
            </a:r>
          </a:p>
          <a:p>
            <a:pPr algn="just"/>
            <a:r>
              <a:rPr lang="en-US" sz="3200" dirty="0" err="1"/>
              <a:t>V.V.M.Sandeep</a:t>
            </a:r>
            <a:r>
              <a:rPr lang="en-US" sz="3200" dirty="0"/>
              <a:t>(21JR1A43J6)</a:t>
            </a:r>
          </a:p>
          <a:p>
            <a:pPr algn="just"/>
            <a:r>
              <a:rPr lang="en-US" sz="3200" dirty="0" err="1"/>
              <a:t>P.Giri</a:t>
            </a:r>
            <a:r>
              <a:rPr lang="en-US" sz="3200" dirty="0"/>
              <a:t> Babu(21JR1A43H4)</a:t>
            </a:r>
          </a:p>
          <a:p>
            <a:pPr algn="just"/>
            <a:r>
              <a:rPr lang="en-US" sz="3200" dirty="0" err="1"/>
              <a:t>N.Durga</a:t>
            </a:r>
            <a:r>
              <a:rPr lang="en-US" sz="3200" dirty="0"/>
              <a:t> Prasad(21JR1A43H0)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3686E3-B992-436F-CF36-2C53DF0BFC4A}"/>
              </a:ext>
            </a:extLst>
          </p:cNvPr>
          <p:cNvSpPr txBox="1"/>
          <p:nvPr/>
        </p:nvSpPr>
        <p:spPr>
          <a:xfrm>
            <a:off x="511277" y="3429000"/>
            <a:ext cx="2959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b="1" dirty="0"/>
              <a:t>Team Guide:</a:t>
            </a:r>
          </a:p>
          <a:p>
            <a:pPr marL="0" indent="0">
              <a:buNone/>
            </a:pPr>
            <a:r>
              <a:rPr lang="en-US" sz="3200" dirty="0" err="1"/>
              <a:t>Mrs.K.BhanuSri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" y="171450"/>
            <a:ext cx="11281410" cy="6377939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                                                </a:t>
            </a:r>
          </a:p>
          <a:p>
            <a:pPr algn="l"/>
            <a:r>
              <a:rPr lang="en-US" sz="3600" b="1" dirty="0"/>
              <a:t>                                             </a:t>
            </a:r>
            <a:r>
              <a:rPr lang="en-US" sz="4200" b="1" dirty="0"/>
              <a:t>Proposed Solution</a:t>
            </a:r>
            <a:endParaRPr lang="en-US" sz="4200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Detects and classifies pests using Kaggle datasets and Convolutional Neural Network (CNN) with </a:t>
            </a:r>
            <a:r>
              <a:rPr lang="en-US" sz="2600" dirty="0" err="1"/>
              <a:t>ResNet</a:t>
            </a:r>
            <a:r>
              <a:rPr lang="en-US" sz="2600" dirty="0"/>
              <a:t> or </a:t>
            </a:r>
            <a:r>
              <a:rPr lang="en-US" sz="2600" dirty="0" err="1"/>
              <a:t>MobileNet</a:t>
            </a:r>
            <a:r>
              <a:rPr lang="en-US" sz="2600" dirty="0"/>
              <a:t> for image classification, optimized with Stochastic Gradient Descent (SGD).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 err="1"/>
              <a:t>ResNet</a:t>
            </a:r>
            <a:r>
              <a:rPr lang="en-US" sz="2600" dirty="0"/>
              <a:t> or </a:t>
            </a:r>
            <a:r>
              <a:rPr lang="en-US" sz="2600" dirty="0" err="1"/>
              <a:t>MobileNet</a:t>
            </a:r>
            <a:r>
              <a:rPr lang="en-US" sz="2600" dirty="0"/>
              <a:t> are used for more efficient and accurate pest detection in real-time, improving model performance.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Provides actionable pest control recommendations through a web interface built with Flask or </a:t>
            </a:r>
            <a:r>
              <a:rPr lang="en-US" sz="2600" dirty="0" err="1"/>
              <a:t>Gradio</a:t>
            </a:r>
            <a:r>
              <a:rPr lang="en-US" sz="26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Deploys the system on cloud platforms like Heroku or </a:t>
            </a:r>
            <a:r>
              <a:rPr lang="en-US" sz="2600" dirty="0" err="1"/>
              <a:t>Railway.app</a:t>
            </a:r>
            <a:r>
              <a:rPr lang="en-US" sz="2600" dirty="0"/>
              <a:t> for easy scalability and accessibility.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Ensures a user-friendly interface for farmers to manage pest control without requiring additional hardware.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070" y="582931"/>
            <a:ext cx="10984230" cy="593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                                                               </a:t>
            </a:r>
            <a:r>
              <a:rPr lang="en-IN" sz="3600" b="1" dirty="0"/>
              <a:t>Proposed Methodology</a:t>
            </a:r>
          </a:p>
          <a:p>
            <a:endParaRPr lang="en-IN" sz="3600" b="1" dirty="0"/>
          </a:p>
          <a:p>
            <a:pPr marL="342900" marR="0" indent="-342900" algn="just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b="0" i="0" u="none" strike="noStrike" kern="100" baseline="0" dirty="0"/>
              <a:t>Use </a:t>
            </a:r>
            <a:r>
              <a:rPr lang="en-US" sz="2600" b="0" i="0" u="none" strike="noStrike" kern="100" baseline="0" dirty="0" err="1"/>
              <a:t>ResNet</a:t>
            </a:r>
            <a:r>
              <a:rPr lang="en-US" sz="2600" b="0" i="0" u="none" strike="noStrike" kern="100" baseline="0" dirty="0"/>
              <a:t> or </a:t>
            </a:r>
            <a:r>
              <a:rPr lang="en-US" sz="2600" b="0" i="0" u="none" strike="noStrike" kern="100" baseline="0" dirty="0" err="1"/>
              <a:t>MobileNet</a:t>
            </a:r>
            <a:r>
              <a:rPr lang="en-US" sz="2600" b="0" i="0" u="none" strike="noStrike" kern="100" baseline="0" dirty="0"/>
              <a:t> models to detect pests in crop images.</a:t>
            </a:r>
          </a:p>
          <a:p>
            <a:pPr marL="342900" marR="0" indent="-342900" algn="just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b="0" i="0" u="none" strike="noStrike" kern="100" baseline="0" dirty="0"/>
              <a:t>Kaggle datasets are used to train the system, ensuring accurate pest detection.</a:t>
            </a:r>
          </a:p>
          <a:p>
            <a:pPr marL="342900" marR="0" indent="-342900" algn="just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b="0" i="0" u="none" strike="noStrike" kern="100" baseline="0" dirty="0"/>
              <a:t>The system gives real-time pest control suggestions based on the detection results.</a:t>
            </a:r>
          </a:p>
          <a:p>
            <a:pPr marL="342900" marR="0" indent="-342900" algn="just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b="0" i="0" u="none" strike="noStrike" kern="100" baseline="0" dirty="0"/>
              <a:t>Built as a web app with Flask or </a:t>
            </a:r>
            <a:r>
              <a:rPr lang="en-US" sz="2600" b="0" i="0" u="none" strike="noStrike" kern="100" baseline="0" dirty="0" err="1"/>
              <a:t>Gradio</a:t>
            </a:r>
            <a:r>
              <a:rPr lang="en-US" sz="2600" b="0" i="0" u="none" strike="noStrike" kern="100" baseline="0" dirty="0"/>
              <a:t>, making it easy for farmers to use.</a:t>
            </a:r>
          </a:p>
          <a:p>
            <a:pPr marL="342900" marR="0" indent="-342900" algn="just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b="0" i="0" u="none" strike="noStrike" kern="100" baseline="0" dirty="0"/>
              <a:t>The system is hosted on cloud platforms like Heroku or </a:t>
            </a:r>
            <a:r>
              <a:rPr lang="en-US" sz="2600" b="0" i="0" u="none" strike="noStrike" kern="100" baseline="0" dirty="0" err="1"/>
              <a:t>Railway.app</a:t>
            </a:r>
            <a:r>
              <a:rPr lang="en-US" sz="2600" b="0" i="0" u="none" strike="noStrike" kern="100" baseline="0" dirty="0"/>
              <a:t> for easy access.</a:t>
            </a:r>
            <a:endParaRPr lang="en-IN" sz="26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C4E9C6-A4F1-5768-B71E-30D9C8BE0806}"/>
              </a:ext>
            </a:extLst>
          </p:cNvPr>
          <p:cNvSpPr txBox="1"/>
          <p:nvPr/>
        </p:nvSpPr>
        <p:spPr>
          <a:xfrm>
            <a:off x="3864076" y="865239"/>
            <a:ext cx="4139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DESIGN CONCEPTS</a:t>
            </a:r>
            <a:endParaRPr lang="en-IN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8C358-36C8-BAE6-7716-346CFEB07DE8}"/>
              </a:ext>
            </a:extLst>
          </p:cNvPr>
          <p:cNvSpPr txBox="1"/>
          <p:nvPr/>
        </p:nvSpPr>
        <p:spPr>
          <a:xfrm>
            <a:off x="452284" y="2054461"/>
            <a:ext cx="1320472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AI for Pest Detection: </a:t>
            </a:r>
            <a:r>
              <a:rPr lang="en-US" sz="2400" dirty="0" err="1"/>
              <a:t>ResNet</a:t>
            </a:r>
            <a:r>
              <a:rPr lang="en-US" sz="2400" dirty="0"/>
              <a:t> or </a:t>
            </a:r>
            <a:r>
              <a:rPr lang="en-US" sz="2400" dirty="0" err="1"/>
              <a:t>MobileNet</a:t>
            </a:r>
            <a:r>
              <a:rPr lang="en-US" sz="2400" dirty="0"/>
              <a:t> models identify pests in images.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Data Source: </a:t>
            </a:r>
            <a:r>
              <a:rPr lang="en-US" sz="2400" dirty="0"/>
              <a:t>Trained using pest images from Kaggle.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User Interface: </a:t>
            </a:r>
            <a:r>
              <a:rPr lang="en-US" sz="2400" dirty="0"/>
              <a:t>A simple web interface for farmers to upload photos.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Cloud Access: </a:t>
            </a:r>
            <a:r>
              <a:rPr lang="en-US" sz="2400" dirty="0"/>
              <a:t>Hosted on cloud platforms for easy access anywhere.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Real-Time Suggestions: </a:t>
            </a:r>
            <a:r>
              <a:rPr lang="en-US" sz="2400" dirty="0"/>
              <a:t>Provides instant pest control advice after detection.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0182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325B41-7843-5136-0837-52BFFCDF0216}"/>
              </a:ext>
            </a:extLst>
          </p:cNvPr>
          <p:cNvSpPr txBox="1"/>
          <p:nvPr/>
        </p:nvSpPr>
        <p:spPr>
          <a:xfrm>
            <a:off x="3755923" y="1012723"/>
            <a:ext cx="466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  DESIGN CONSTRAINTS</a:t>
            </a:r>
            <a:endParaRPr lang="en-IN" sz="3600" dirty="0"/>
          </a:p>
          <a:p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956DE-8AD7-CFDE-1BFB-C95C06B5D500}"/>
              </a:ext>
            </a:extLst>
          </p:cNvPr>
          <p:cNvSpPr txBox="1"/>
          <p:nvPr/>
        </p:nvSpPr>
        <p:spPr>
          <a:xfrm>
            <a:off x="875071" y="1769806"/>
            <a:ext cx="10962968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Accuracy: </a:t>
            </a:r>
            <a:r>
              <a:rPr lang="en-US" sz="2400" dirty="0"/>
              <a:t>The system needs to correctly identify pests from the images.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Data Availability: </a:t>
            </a:r>
            <a:r>
              <a:rPr lang="en-US" sz="2400" dirty="0"/>
              <a:t>The model depends on Kaggle pest images, which may not cover all pest types.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Internet Requirement: </a:t>
            </a:r>
            <a:r>
              <a:rPr lang="en-US" sz="2400" dirty="0"/>
              <a:t>A stable internet connection is needed for using the web-based system.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Cloud Resources: </a:t>
            </a:r>
            <a:r>
              <a:rPr lang="en-US" sz="2400" dirty="0"/>
              <a:t>The system runs on cloud platforms, so it might face some limits on free-tier usage.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Processing Speed: </a:t>
            </a:r>
            <a:r>
              <a:rPr lang="en-US" sz="2400" dirty="0"/>
              <a:t>The AI model needs to analyze images quickly for real-time pest detection.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9808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C3622-5989-F1DB-EDC6-0875F8DAE54C}"/>
              </a:ext>
            </a:extLst>
          </p:cNvPr>
          <p:cNvSpPr txBox="1"/>
          <p:nvPr/>
        </p:nvSpPr>
        <p:spPr>
          <a:xfrm>
            <a:off x="3814916" y="422786"/>
            <a:ext cx="4305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CONCEPTUAL DESIGN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679A4-BB19-635F-F66F-5A7D394B48BA}"/>
              </a:ext>
            </a:extLst>
          </p:cNvPr>
          <p:cNvSpPr txBox="1"/>
          <p:nvPr/>
        </p:nvSpPr>
        <p:spPr>
          <a:xfrm>
            <a:off x="668594" y="980494"/>
            <a:ext cx="10854812" cy="587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b="1" dirty="0"/>
              <a:t>Image Upload: </a:t>
            </a:r>
            <a:r>
              <a:rPr lang="en-US" sz="2300" dirty="0"/>
              <a:t>Farmers upload pest-affected crop images through a web interface.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b="1" dirty="0"/>
              <a:t>Preprocessing:</a:t>
            </a:r>
            <a:r>
              <a:rPr lang="en-US" sz="2300" dirty="0"/>
              <a:t> Images are resized, normalized, and augmented for model compatibility.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b="1" dirty="0"/>
              <a:t>Pest Classification: </a:t>
            </a:r>
            <a:r>
              <a:rPr lang="en-US" sz="2300" dirty="0"/>
              <a:t>CNN model (e.g., </a:t>
            </a:r>
            <a:r>
              <a:rPr lang="en-US" sz="2300" dirty="0" err="1"/>
              <a:t>ResNet</a:t>
            </a:r>
            <a:r>
              <a:rPr lang="en-US" sz="2300" dirty="0"/>
              <a:t>) classifies pests as harmful or harmless with a confidence score.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b="1" dirty="0"/>
              <a:t>Recommendation Generation: </a:t>
            </a:r>
            <a:r>
              <a:rPr lang="en-US" sz="2300" dirty="0"/>
              <a:t>Suggests eco-friendly control methods for harmful pests; advises monitoring for harmless ones.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b="1" dirty="0"/>
              <a:t>Results Display: </a:t>
            </a:r>
            <a:r>
              <a:rPr lang="en-US" sz="2300" dirty="0"/>
              <a:t>Displays pest type, confidence score, and recommendations on a user-friendly interface.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300" b="1" dirty="0"/>
              <a:t>Feedback Collection: </a:t>
            </a:r>
            <a:r>
              <a:rPr lang="en-US" sz="2300" dirty="0"/>
              <a:t>Farmers can provide feedback to improve system accuracy over time.</a:t>
            </a:r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193552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">
            <a:extLst>
              <a:ext uri="{FF2B5EF4-FFF2-40B4-BE49-F238E27FC236}">
                <a16:creationId xmlns:a16="http://schemas.microsoft.com/office/drawing/2014/main" id="{8B1977CE-135A-0A65-9C64-ED05A9457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52" y="1568867"/>
            <a:ext cx="11758296" cy="3150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E506A4-0609-14E9-512D-2E01CB1E9194}"/>
              </a:ext>
            </a:extLst>
          </p:cNvPr>
          <p:cNvSpPr txBox="1"/>
          <p:nvPr/>
        </p:nvSpPr>
        <p:spPr>
          <a:xfrm>
            <a:off x="606489" y="699795"/>
            <a:ext cx="4242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FIG.1 CONCEPTUAL DESIGN</a:t>
            </a:r>
          </a:p>
        </p:txBody>
      </p:sp>
    </p:spTree>
    <p:extLst>
      <p:ext uri="{BB962C8B-B14F-4D97-AF65-F5344CB8AC3E}">
        <p14:creationId xmlns:p14="http://schemas.microsoft.com/office/powerpoint/2010/main" val="18404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EF161-347C-DB38-ABDE-629439B4173A}"/>
              </a:ext>
            </a:extLst>
          </p:cNvPr>
          <p:cNvSpPr txBox="1"/>
          <p:nvPr/>
        </p:nvSpPr>
        <p:spPr>
          <a:xfrm>
            <a:off x="1632857" y="11943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21E24D-61FE-5456-18BF-C22E300B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1711779"/>
            <a:ext cx="938212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1531C4-31BA-4562-F015-87E37CA99C6F}"/>
              </a:ext>
            </a:extLst>
          </p:cNvPr>
          <p:cNvSpPr txBox="1"/>
          <p:nvPr/>
        </p:nvSpPr>
        <p:spPr>
          <a:xfrm>
            <a:off x="2537926" y="668219"/>
            <a:ext cx="7975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USE CASE DIAGRAM FOR INTERACTIONS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18BF9-A358-57F7-8D5C-FBEFF8166161}"/>
              </a:ext>
            </a:extLst>
          </p:cNvPr>
          <p:cNvSpPr txBox="1"/>
          <p:nvPr/>
        </p:nvSpPr>
        <p:spPr>
          <a:xfrm>
            <a:off x="4683967" y="628534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FIG.6</a:t>
            </a:r>
          </a:p>
        </p:txBody>
      </p:sp>
    </p:spTree>
    <p:extLst>
      <p:ext uri="{BB962C8B-B14F-4D97-AF65-F5344CB8AC3E}">
        <p14:creationId xmlns:p14="http://schemas.microsoft.com/office/powerpoint/2010/main" val="57291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D2CF7-514E-3472-366E-5EBEAF0D280A}"/>
              </a:ext>
            </a:extLst>
          </p:cNvPr>
          <p:cNvSpPr txBox="1"/>
          <p:nvPr/>
        </p:nvSpPr>
        <p:spPr>
          <a:xfrm>
            <a:off x="821094" y="867747"/>
            <a:ext cx="8184548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b="1" i="0" dirty="0">
                <a:solidFill>
                  <a:srgbClr val="404040"/>
                </a:solidFill>
                <a:effectLst/>
              </a:rPr>
              <a:t>Use Case Diagram</a:t>
            </a: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</a:rPr>
              <a:t>Data Scientist</a:t>
            </a:r>
            <a:r>
              <a:rPr lang="en-IN" b="0" i="0" dirty="0">
                <a:solidFill>
                  <a:srgbClr val="404040"/>
                </a:solidFill>
                <a:effectLst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</a:rPr>
              <a:t>Train CNN Model</a:t>
            </a:r>
            <a:r>
              <a:rPr lang="en-IN" b="0" i="0" dirty="0">
                <a:solidFill>
                  <a:srgbClr val="404040"/>
                </a:solidFill>
                <a:effectLst/>
              </a:rPr>
              <a:t>: Uses </a:t>
            </a:r>
            <a:r>
              <a:rPr lang="en-IN" b="0" i="0" dirty="0" err="1">
                <a:solidFill>
                  <a:srgbClr val="404040"/>
                </a:solidFill>
                <a:effectLst/>
              </a:rPr>
              <a:t>ResNet</a:t>
            </a:r>
            <a:r>
              <a:rPr lang="en-IN" b="0" i="0" dirty="0">
                <a:solidFill>
                  <a:srgbClr val="404040"/>
                </a:solidFill>
                <a:effectLst/>
              </a:rPr>
              <a:t> to train the AI model for pest classification.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</a:rPr>
              <a:t>Deploy Web Application</a:t>
            </a:r>
            <a:r>
              <a:rPr lang="en-IN" b="0" i="0" dirty="0">
                <a:solidFill>
                  <a:srgbClr val="404040"/>
                </a:solidFill>
                <a:effectLst/>
              </a:rPr>
              <a:t>: Hosts the system for farmers to use.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</a:rPr>
              <a:t>View Analysis Report</a:t>
            </a:r>
            <a:r>
              <a:rPr lang="en-IN" b="0" i="0" dirty="0">
                <a:solidFill>
                  <a:srgbClr val="404040"/>
                </a:solidFill>
                <a:effectLst/>
              </a:rPr>
              <a:t>: Monitors system performance and pest data.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</a:rPr>
              <a:t>Administrator</a:t>
            </a:r>
            <a:r>
              <a:rPr lang="en-IN" b="0" i="0" dirty="0">
                <a:solidFill>
                  <a:srgbClr val="404040"/>
                </a:solidFill>
                <a:effectLst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</a:rPr>
              <a:t>Manage Deployment</a:t>
            </a:r>
            <a:r>
              <a:rPr lang="en-IN" b="0" i="0" dirty="0">
                <a:solidFill>
                  <a:srgbClr val="404040"/>
                </a:solidFill>
                <a:effectLst/>
              </a:rPr>
              <a:t>: Ensures the system runs smoothly.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</a:rPr>
              <a:t>Moderate Recommendations</a:t>
            </a:r>
            <a:r>
              <a:rPr lang="en-IN" b="0" i="0" dirty="0">
                <a:solidFill>
                  <a:srgbClr val="404040"/>
                </a:solidFill>
                <a:effectLst/>
              </a:rPr>
              <a:t>: Reviews and updates pest control suggestions.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</a:rPr>
              <a:t>Farmers</a:t>
            </a:r>
            <a:r>
              <a:rPr lang="en-IN" b="0" i="0" dirty="0">
                <a:solidFill>
                  <a:srgbClr val="404040"/>
                </a:solidFill>
                <a:effectLst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1" i="0" dirty="0" err="1">
                <a:solidFill>
                  <a:srgbClr val="404040"/>
                </a:solidFill>
                <a:effectLst/>
              </a:rPr>
              <a:t>Analyze</a:t>
            </a:r>
            <a:r>
              <a:rPr lang="en-IN" b="1" i="0" dirty="0">
                <a:solidFill>
                  <a:srgbClr val="404040"/>
                </a:solidFill>
                <a:effectLst/>
              </a:rPr>
              <a:t> Pest</a:t>
            </a:r>
            <a:r>
              <a:rPr lang="en-IN" b="0" i="0" dirty="0">
                <a:solidFill>
                  <a:srgbClr val="404040"/>
                </a:solidFill>
                <a:effectLst/>
              </a:rPr>
              <a:t>: Uploads pest images for classification.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</a:rPr>
              <a:t>Receive Recommendations</a:t>
            </a:r>
            <a:r>
              <a:rPr lang="en-IN" b="0" i="0" dirty="0">
                <a:solidFill>
                  <a:srgbClr val="404040"/>
                </a:solidFill>
                <a:effectLst/>
              </a:rPr>
              <a:t>: Gets eco-friendly pest control advice.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2401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43B3E7BB-53C4-5766-CDB6-C9845757C6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8875" y="0"/>
            <a:ext cx="987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5A4D5-19D1-FC40-3558-DAAC21FDF458}"/>
              </a:ext>
            </a:extLst>
          </p:cNvPr>
          <p:cNvSpPr txBox="1"/>
          <p:nvPr/>
        </p:nvSpPr>
        <p:spPr>
          <a:xfrm>
            <a:off x="3713583" y="447870"/>
            <a:ext cx="5276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CLASS DIAGRAM CONCEPT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F522A-8049-43DA-3C20-B76B19C7D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39" y="1046176"/>
            <a:ext cx="8888277" cy="5363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22E8CE-FB6B-C542-CB20-8329369566FB}"/>
              </a:ext>
            </a:extLst>
          </p:cNvPr>
          <p:cNvSpPr txBox="1"/>
          <p:nvPr/>
        </p:nvSpPr>
        <p:spPr>
          <a:xfrm>
            <a:off x="4670800" y="644939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FIG. 4</a:t>
            </a:r>
          </a:p>
        </p:txBody>
      </p:sp>
    </p:spTree>
    <p:extLst>
      <p:ext uri="{BB962C8B-B14F-4D97-AF65-F5344CB8AC3E}">
        <p14:creationId xmlns:p14="http://schemas.microsoft.com/office/powerpoint/2010/main" val="1027832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C8635-5918-379B-AC2E-4E3129CE3A49}"/>
              </a:ext>
            </a:extLst>
          </p:cNvPr>
          <p:cNvSpPr txBox="1"/>
          <p:nvPr/>
        </p:nvSpPr>
        <p:spPr>
          <a:xfrm>
            <a:off x="938255" y="1089329"/>
            <a:ext cx="11253745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/>
              <a:t>Purpose:</a:t>
            </a:r>
            <a:r>
              <a:rPr lang="en-IN" dirty="0"/>
              <a:t> This diagram shows the structure of an AI-based pest control solution.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/>
              <a:t>Main Parts: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WebApp:</a:t>
            </a:r>
            <a:r>
              <a:rPr lang="en-IN" dirty="0"/>
              <a:t> Deploys the application on platforms like Railway and Heroku.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CNN Model:</a:t>
            </a:r>
            <a:r>
              <a:rPr lang="en-IN" dirty="0"/>
              <a:t> Handles pest image classification using datasets.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/>
              <a:t>Important Features: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 err="1"/>
              <a:t>ResNet</a:t>
            </a:r>
            <a:r>
              <a:rPr lang="en-IN" b="1" dirty="0"/>
              <a:t>: </a:t>
            </a:r>
            <a:r>
              <a:rPr lang="en-IN" dirty="0"/>
              <a:t>An advanced version of CNN for better image classification.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SGD: </a:t>
            </a:r>
            <a:r>
              <a:rPr lang="en-IN" dirty="0"/>
              <a:t>Optimizes the AI model.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Interfaces: </a:t>
            </a:r>
            <a:r>
              <a:rPr lang="en-IN" dirty="0" err="1"/>
              <a:t>Gradio</a:t>
            </a:r>
            <a:r>
              <a:rPr lang="en-IN" dirty="0"/>
              <a:t> and Flask are used to interact with the AI solution.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Data: </a:t>
            </a:r>
            <a:r>
              <a:rPr lang="en-IN" dirty="0"/>
              <a:t>The system uses pest images from a dataset for training the AI model.</a:t>
            </a:r>
          </a:p>
        </p:txBody>
      </p:sp>
    </p:spTree>
    <p:extLst>
      <p:ext uri="{BB962C8B-B14F-4D97-AF65-F5344CB8AC3E}">
        <p14:creationId xmlns:p14="http://schemas.microsoft.com/office/powerpoint/2010/main" val="201765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171574"/>
            <a:ext cx="11189970" cy="45148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3600" b="1" dirty="0"/>
              <a:t>CONTENTS: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3600" dirty="0"/>
              <a:t>Abstract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3600" dirty="0"/>
              <a:t>Literature review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3600" dirty="0"/>
              <a:t>Problem statement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3600" dirty="0"/>
              <a:t>Existing solution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3600" dirty="0"/>
              <a:t>Proposed solution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3600" dirty="0"/>
              <a:t>Proposed methodology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3600" dirty="0"/>
              <a:t>References</a:t>
            </a:r>
          </a:p>
          <a:p>
            <a:pPr marL="0" indent="0">
              <a:buNone/>
            </a:pPr>
            <a:endParaRPr lang="en-IN" sz="3600" dirty="0"/>
          </a:p>
          <a:p>
            <a:pPr marL="0" indent="0">
              <a:buNone/>
            </a:pPr>
            <a:endParaRPr lang="en-IN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B90CCC-0F0C-E8D6-2417-2B804CF06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890"/>
            <a:ext cx="12192000" cy="1045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F3E6D-4BA6-AB79-C3EC-10A584AA49EE}"/>
              </a:ext>
            </a:extLst>
          </p:cNvPr>
          <p:cNvSpPr txBox="1"/>
          <p:nvPr/>
        </p:nvSpPr>
        <p:spPr>
          <a:xfrm>
            <a:off x="2603241" y="345232"/>
            <a:ext cx="7661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LOGICAL DESIGN (LOGICAL DIAGRAMS)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7F59F-B5A9-6202-3E98-AB07B98B41AB}"/>
              </a:ext>
            </a:extLst>
          </p:cNvPr>
          <p:cNvSpPr txBox="1"/>
          <p:nvPr/>
        </p:nvSpPr>
        <p:spPr>
          <a:xfrm>
            <a:off x="811763" y="3429000"/>
            <a:ext cx="1138023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/>
              <a:t>Logical Design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Start: </a:t>
            </a:r>
            <a:r>
              <a:rPr lang="en-IN" dirty="0"/>
              <a:t>Focus on sustainable agriculture.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Develop: </a:t>
            </a:r>
            <a:r>
              <a:rPr lang="en-IN" dirty="0"/>
              <a:t>AI-based pest management system.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Use CNN: </a:t>
            </a:r>
            <a:r>
              <a:rPr lang="en-IN" dirty="0"/>
              <a:t>For pest classification (harmful or harmless).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Provide Recommendations: </a:t>
            </a:r>
            <a:r>
              <a:rPr lang="en-IN" dirty="0"/>
              <a:t>Eco-friendly pest control strategies.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Web Platform: </a:t>
            </a:r>
            <a:r>
              <a:rPr lang="en-IN" dirty="0"/>
              <a:t>Accessible and user-friendly for farmers.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DAF77-438B-FF46-F737-540A40CE02E6}"/>
              </a:ext>
            </a:extLst>
          </p:cNvPr>
          <p:cNvSpPr txBox="1"/>
          <p:nvPr/>
        </p:nvSpPr>
        <p:spPr>
          <a:xfrm>
            <a:off x="5271797" y="281310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FIG. 8</a:t>
            </a:r>
          </a:p>
        </p:txBody>
      </p:sp>
    </p:spTree>
    <p:extLst>
      <p:ext uri="{BB962C8B-B14F-4D97-AF65-F5344CB8AC3E}">
        <p14:creationId xmlns:p14="http://schemas.microsoft.com/office/powerpoint/2010/main" val="1778282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9B47E-E320-FED5-76D2-9598EA63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8D156-952E-1B8F-6447-2ADC91AC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B90C7B-90B2-1709-7679-F1868C2C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89" y="2839027"/>
            <a:ext cx="7046154" cy="3386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217C04-8C36-98C5-B8B5-E7B748803E22}"/>
              </a:ext>
            </a:extLst>
          </p:cNvPr>
          <p:cNvSpPr txBox="1"/>
          <p:nvPr/>
        </p:nvSpPr>
        <p:spPr>
          <a:xfrm>
            <a:off x="3443892" y="207143"/>
            <a:ext cx="6709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SEQUENCE DIAGRAM FOR STRUCTURE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8C837-0A95-4445-A63A-93584215FE9B}"/>
              </a:ext>
            </a:extLst>
          </p:cNvPr>
          <p:cNvSpPr txBox="1"/>
          <p:nvPr/>
        </p:nvSpPr>
        <p:spPr>
          <a:xfrm>
            <a:off x="918987" y="632753"/>
            <a:ext cx="10932278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System Workflow: </a:t>
            </a:r>
            <a:r>
              <a:rPr lang="en-US" dirty="0"/>
              <a:t>Farmers access the web platform to upload pest-affected crop images.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AI system processes the image using a CNN model, classifies the pest, and provides eco-friendly control recommendations.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Key Components: </a:t>
            </a:r>
            <a:r>
              <a:rPr lang="en-US" dirty="0"/>
              <a:t>Image Dataset, CNN, </a:t>
            </a:r>
            <a:r>
              <a:rPr lang="en-US" dirty="0" err="1"/>
              <a:t>ModelWeb</a:t>
            </a:r>
            <a:r>
              <a:rPr lang="en-US" dirty="0"/>
              <a:t>, </a:t>
            </a:r>
            <a:r>
              <a:rPr lang="en-US" dirty="0" err="1"/>
              <a:t>PlatformHosting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Infrastructure:</a:t>
            </a:r>
            <a:r>
              <a:rPr lang="en-US" dirty="0"/>
              <a:t> Hosting services ensure the platform is accessible and scalable for farmers.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90AF9-6C94-BAE0-9DDB-1C6C0EA908AB}"/>
              </a:ext>
            </a:extLst>
          </p:cNvPr>
          <p:cNvSpPr txBox="1"/>
          <p:nvPr/>
        </p:nvSpPr>
        <p:spPr>
          <a:xfrm>
            <a:off x="5208792" y="631398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FIG. 2 </a:t>
            </a:r>
          </a:p>
        </p:txBody>
      </p:sp>
    </p:spTree>
    <p:extLst>
      <p:ext uri="{BB962C8B-B14F-4D97-AF65-F5344CB8AC3E}">
        <p14:creationId xmlns:p14="http://schemas.microsoft.com/office/powerpoint/2010/main" val="164791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7AB0A4-4E70-0042-2A5B-F7161B050AFA}"/>
              </a:ext>
            </a:extLst>
          </p:cNvPr>
          <p:cNvSpPr txBox="1"/>
          <p:nvPr/>
        </p:nvSpPr>
        <p:spPr>
          <a:xfrm>
            <a:off x="2965837" y="1359673"/>
            <a:ext cx="5159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PROCESS FLOW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265DA-ECA8-8BEC-D89F-000DAEBCB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366"/>
            <a:ext cx="12192000" cy="978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14B47-EB27-F172-1E74-7624ABC74B92}"/>
              </a:ext>
            </a:extLst>
          </p:cNvPr>
          <p:cNvSpPr txBox="1"/>
          <p:nvPr/>
        </p:nvSpPr>
        <p:spPr>
          <a:xfrm>
            <a:off x="763326" y="3824659"/>
            <a:ext cx="1142867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/>
              <a:t>Develop: </a:t>
            </a:r>
            <a:r>
              <a:rPr lang="en-IN" dirty="0"/>
              <a:t>AI-based web platform for pest control.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Utilize CNNs: </a:t>
            </a:r>
            <a:r>
              <a:rPr lang="en-IN" dirty="0"/>
              <a:t>Use CNN models (e.g., </a:t>
            </a:r>
            <a:r>
              <a:rPr lang="en-IN" dirty="0" err="1"/>
              <a:t>ResNet</a:t>
            </a:r>
            <a:r>
              <a:rPr lang="en-IN" dirty="0"/>
              <a:t>) for pest classification.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Train Model: </a:t>
            </a:r>
            <a:r>
              <a:rPr lang="en-IN" dirty="0"/>
              <a:t>Optimize with Stochastic Gradient Descent using Kaggle dataset.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Classify Pests: </a:t>
            </a:r>
            <a:r>
              <a:rPr lang="en-IN" dirty="0"/>
              <a:t>Identify pests as harmful or harmless.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Provide Recommendations: </a:t>
            </a:r>
            <a:r>
              <a:rPr lang="en-IN" dirty="0"/>
              <a:t>Offer actionable, eco-friendly pest control solutions.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Deploy: </a:t>
            </a:r>
            <a:r>
              <a:rPr lang="en-IN" dirty="0"/>
              <a:t>Host on Heroku or </a:t>
            </a:r>
            <a:r>
              <a:rPr lang="en-IN" dirty="0" err="1"/>
              <a:t>Railway.app</a:t>
            </a:r>
            <a:r>
              <a:rPr lang="en-IN" dirty="0"/>
              <a:t> for accessibility.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Focus: </a:t>
            </a:r>
            <a:r>
              <a:rPr lang="en-IN" dirty="0"/>
              <a:t>Real-time pest identification and sustainable pest management.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8CB70-D390-534D-CF30-3C58555647AE}"/>
              </a:ext>
            </a:extLst>
          </p:cNvPr>
          <p:cNvSpPr txBox="1"/>
          <p:nvPr/>
        </p:nvSpPr>
        <p:spPr>
          <a:xfrm>
            <a:off x="5047861" y="363999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FIG. 5</a:t>
            </a:r>
          </a:p>
        </p:txBody>
      </p:sp>
    </p:spTree>
    <p:extLst>
      <p:ext uri="{BB962C8B-B14F-4D97-AF65-F5344CB8AC3E}">
        <p14:creationId xmlns:p14="http://schemas.microsoft.com/office/powerpoint/2010/main" val="240515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2BCDC79-7D8E-E030-2987-13408BFEA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536" y="4058641"/>
            <a:ext cx="9229928" cy="2799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AB6C94-F877-E0C2-BCFA-1574AAEAEFD0}"/>
              </a:ext>
            </a:extLst>
          </p:cNvPr>
          <p:cNvSpPr txBox="1"/>
          <p:nvPr/>
        </p:nvSpPr>
        <p:spPr>
          <a:xfrm>
            <a:off x="1427584" y="1548887"/>
            <a:ext cx="1045166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Architectural Design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/>
              <a:t>Input: </a:t>
            </a:r>
            <a:r>
              <a:rPr lang="en-IN" dirty="0"/>
              <a:t>Farmers upload pest images via web interface.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/>
              <a:t>Processing:</a:t>
            </a:r>
            <a:r>
              <a:rPr lang="en-IN" dirty="0"/>
              <a:t> Preprocess images &amp; classify pests using CNN (</a:t>
            </a:r>
            <a:r>
              <a:rPr lang="en-IN" dirty="0" err="1"/>
              <a:t>ResNet</a:t>
            </a:r>
            <a:r>
              <a:rPr lang="en-IN" dirty="0"/>
              <a:t>/</a:t>
            </a:r>
            <a:r>
              <a:rPr lang="en-IN" dirty="0" err="1"/>
              <a:t>MobileNet</a:t>
            </a:r>
            <a:r>
              <a:rPr lang="en-IN" dirty="0"/>
              <a:t>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/>
              <a:t>Recommendation: </a:t>
            </a:r>
            <a:r>
              <a:rPr lang="en-IN" dirty="0"/>
              <a:t>Generate eco-friendly pest control strategies.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/>
              <a:t>Output:</a:t>
            </a:r>
            <a:r>
              <a:rPr lang="en-IN" dirty="0"/>
              <a:t> Display results (pest type, confidence, recommendations).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/>
              <a:t>Data Layer:</a:t>
            </a:r>
            <a:r>
              <a:rPr lang="en-IN" dirty="0"/>
              <a:t> Store results &amp; feedback in a database.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3A0C5-3A6D-CE17-D02A-DCDA53FCC791}"/>
              </a:ext>
            </a:extLst>
          </p:cNvPr>
          <p:cNvSpPr txBox="1"/>
          <p:nvPr/>
        </p:nvSpPr>
        <p:spPr>
          <a:xfrm>
            <a:off x="3760237" y="699796"/>
            <a:ext cx="489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ARCHITECTURAL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F8AF0-AEA2-ACD6-C5EE-D9A426C991DE}"/>
              </a:ext>
            </a:extLst>
          </p:cNvPr>
          <p:cNvSpPr txBox="1"/>
          <p:nvPr/>
        </p:nvSpPr>
        <p:spPr>
          <a:xfrm>
            <a:off x="4534678" y="597353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FIG. 3</a:t>
            </a:r>
          </a:p>
        </p:txBody>
      </p:sp>
    </p:spTree>
    <p:extLst>
      <p:ext uri="{BB962C8B-B14F-4D97-AF65-F5344CB8AC3E}">
        <p14:creationId xmlns:p14="http://schemas.microsoft.com/office/powerpoint/2010/main" val="3746274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646CE-11DB-0B86-B04F-4EA7C0308914}"/>
              </a:ext>
            </a:extLst>
          </p:cNvPr>
          <p:cNvSpPr txBox="1"/>
          <p:nvPr/>
        </p:nvSpPr>
        <p:spPr>
          <a:xfrm>
            <a:off x="174132" y="937648"/>
            <a:ext cx="11723399" cy="628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Image Preprocessing: </a:t>
            </a:r>
            <a:r>
              <a:rPr lang="en-US" dirty="0"/>
              <a:t>Resize the image to 224x224 pixels, normalize pixel values, and expand dimensions for model input.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   image = </a:t>
            </a:r>
            <a:r>
              <a:rPr lang="en-US" dirty="0" err="1"/>
              <a:t>image.resize</a:t>
            </a:r>
            <a:r>
              <a:rPr lang="en-US" dirty="0"/>
              <a:t>((224, 224))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   </a:t>
            </a:r>
            <a:r>
              <a:rPr lang="en-US" dirty="0" err="1"/>
              <a:t>image_array</a:t>
            </a:r>
            <a:r>
              <a:rPr lang="en-US" dirty="0"/>
              <a:t> = </a:t>
            </a:r>
            <a:r>
              <a:rPr lang="en-US" dirty="0" err="1"/>
              <a:t>np.expand_dims</a:t>
            </a:r>
            <a:r>
              <a:rPr lang="en-US" dirty="0"/>
              <a:t>(</a:t>
            </a:r>
            <a:r>
              <a:rPr lang="en-US" dirty="0" err="1"/>
              <a:t>np.array</a:t>
            </a:r>
            <a:r>
              <a:rPr lang="en-US" dirty="0"/>
              <a:t>(image) / 255.0, axis=0)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Model Inference: </a:t>
            </a:r>
            <a:r>
              <a:rPr lang="en-US" dirty="0"/>
              <a:t>Use a pre-trained CNN model (e.g., </a:t>
            </a:r>
            <a:r>
              <a:rPr lang="en-US" dirty="0" err="1"/>
              <a:t>ResNet</a:t>
            </a:r>
            <a:r>
              <a:rPr lang="en-US" dirty="0"/>
              <a:t>) to classify pests and calculate confidence scores.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   </a:t>
            </a:r>
            <a:r>
              <a:rPr lang="en-US" dirty="0" err="1"/>
              <a:t>pest_class</a:t>
            </a:r>
            <a:r>
              <a:rPr lang="en-US" dirty="0"/>
              <a:t> = 'Harmful' if </a:t>
            </a:r>
            <a:r>
              <a:rPr lang="en-US" dirty="0" err="1"/>
              <a:t>np.argmax</a:t>
            </a:r>
            <a:r>
              <a:rPr lang="en-US" dirty="0"/>
              <a:t>(predictions) == 0 else 'Harmless’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   confidence = </a:t>
            </a:r>
            <a:r>
              <a:rPr lang="en-US" dirty="0" err="1"/>
              <a:t>np.max</a:t>
            </a:r>
            <a:r>
              <a:rPr lang="en-US" dirty="0"/>
              <a:t>(predictions) * 100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Recommendation Generation: </a:t>
            </a:r>
            <a:r>
              <a:rPr lang="en-US" dirty="0"/>
              <a:t>Suggest eco-friendly solutions for harmful pests; advise monitoring if pests are harmless.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   if </a:t>
            </a:r>
            <a:r>
              <a:rPr lang="en-US" dirty="0" err="1"/>
              <a:t>pest_class</a:t>
            </a:r>
            <a:r>
              <a:rPr lang="en-US" dirty="0"/>
              <a:t> == "Harmful":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       recommendation = "Apply neem oil spray and set up pheromone traps."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  else: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      recommendation = "Monitor crops regularly for early detection."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User Interface Integration: </a:t>
            </a:r>
            <a:r>
              <a:rPr lang="en-US" dirty="0"/>
              <a:t>Display results (pest type, confidence score, and recommendations) to the user.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  Collect feedback to improve future recommendations.</a:t>
            </a:r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13266-F71F-29A7-7009-D590296E0A6E}"/>
              </a:ext>
            </a:extLst>
          </p:cNvPr>
          <p:cNvSpPr txBox="1"/>
          <p:nvPr/>
        </p:nvSpPr>
        <p:spPr>
          <a:xfrm>
            <a:off x="3241989" y="291317"/>
            <a:ext cx="5587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sz="3600" b="1" dirty="0"/>
              <a:t>ALGORITHMS DESIGN (CNN)</a:t>
            </a:r>
          </a:p>
        </p:txBody>
      </p:sp>
    </p:spTree>
    <p:extLst>
      <p:ext uri="{BB962C8B-B14F-4D97-AF65-F5344CB8AC3E}">
        <p14:creationId xmlns:p14="http://schemas.microsoft.com/office/powerpoint/2010/main" val="1484231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6E08B-5DC2-18F1-BC9D-CB73264B1C8E}"/>
              </a:ext>
            </a:extLst>
          </p:cNvPr>
          <p:cNvSpPr txBox="1"/>
          <p:nvPr/>
        </p:nvSpPr>
        <p:spPr>
          <a:xfrm>
            <a:off x="3440623" y="867906"/>
            <a:ext cx="3821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DATA BASE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BC94D-F5E8-4D11-AABA-F5C72EFBF9CC}"/>
              </a:ext>
            </a:extLst>
          </p:cNvPr>
          <p:cNvSpPr txBox="1"/>
          <p:nvPr/>
        </p:nvSpPr>
        <p:spPr>
          <a:xfrm>
            <a:off x="697424" y="1766806"/>
            <a:ext cx="11494576" cy="482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</a:p>
          <a:p>
            <a:pPr algn="just">
              <a:spcAft>
                <a:spcPts val="300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spcBef>
                <a:spcPts val="3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Platform (ID, name, URL).</a:t>
            </a:r>
          </a:p>
          <a:p>
            <a:pPr marL="742950" lvl="1" indent="-285750" algn="just">
              <a:spcBef>
                <a:spcPts val="3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 Model (ID, name, accuracy).</a:t>
            </a:r>
          </a:p>
          <a:p>
            <a:pPr marL="742950" lvl="1" indent="-285750" algn="just">
              <a:spcBef>
                <a:spcPts val="3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Farmer (ID, name, location).</a:t>
            </a:r>
          </a:p>
          <a:p>
            <a:pPr marL="742950" lvl="1" indent="-285750" algn="just">
              <a:spcBef>
                <a:spcPts val="3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(ID, source, image count).</a:t>
            </a:r>
          </a:p>
          <a:p>
            <a:pPr marL="742950" lvl="1" indent="-285750" algn="just">
              <a:spcBef>
                <a:spcPts val="3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(ID, URL, upload date).</a:t>
            </a:r>
          </a:p>
          <a:p>
            <a:pPr marL="742950" lvl="1" indent="-285750" algn="just">
              <a:spcBef>
                <a:spcPts val="3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Pest (ID, name, classification).</a:t>
            </a:r>
          </a:p>
          <a:p>
            <a:pPr marL="742950" lvl="1" indent="-285750" algn="just">
              <a:spcBef>
                <a:spcPts val="3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(ID, action).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</a:t>
            </a: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spcBef>
                <a:spcPts val="3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Farmer → Image → Pest → Recommendation.</a:t>
            </a:r>
          </a:p>
          <a:p>
            <a:pPr marL="742950" lvl="1" indent="-285750" algn="just">
              <a:spcBef>
                <a:spcPts val="3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 Model trained on Dataset.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spcBef>
                <a:spcPts val="3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Manages data for pest detection and eco-friendly solutions.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826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E291D6-242F-3447-53BE-8282C6225DF9}"/>
              </a:ext>
            </a:extLst>
          </p:cNvPr>
          <p:cNvSpPr txBox="1"/>
          <p:nvPr/>
        </p:nvSpPr>
        <p:spPr>
          <a:xfrm>
            <a:off x="3647768" y="10815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1405F-686C-9ED2-0B8F-CD37E66CD9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16" y="0"/>
            <a:ext cx="5910811" cy="67460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477125-7690-75A3-A3A0-610BA3BEB2A1}"/>
              </a:ext>
            </a:extLst>
          </p:cNvPr>
          <p:cNvSpPr txBox="1"/>
          <p:nvPr/>
        </p:nvSpPr>
        <p:spPr>
          <a:xfrm>
            <a:off x="5906278" y="621418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FIG. 7</a:t>
            </a:r>
          </a:p>
        </p:txBody>
      </p:sp>
    </p:spTree>
    <p:extLst>
      <p:ext uri="{BB962C8B-B14F-4D97-AF65-F5344CB8AC3E}">
        <p14:creationId xmlns:p14="http://schemas.microsoft.com/office/powerpoint/2010/main" val="3988868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FE3C3D-6222-9D4B-344A-521D21295D6A}"/>
              </a:ext>
            </a:extLst>
          </p:cNvPr>
          <p:cNvSpPr txBox="1"/>
          <p:nvPr/>
        </p:nvSpPr>
        <p:spPr>
          <a:xfrm>
            <a:off x="466530" y="0"/>
            <a:ext cx="11725469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                                                </a:t>
            </a:r>
            <a:r>
              <a:rPr lang="en-IN" sz="3600" b="1" dirty="0"/>
              <a:t>SAMPLE CODING</a:t>
            </a:r>
            <a:endParaRPr lang="en-IN" sz="3600" dirty="0"/>
          </a:p>
          <a:p>
            <a:r>
              <a:rPr lang="en-IN" dirty="0"/>
              <a:t>from PIL import Image</a:t>
            </a:r>
          </a:p>
          <a:p>
            <a:r>
              <a:rPr lang="en-IN" dirty="0"/>
              <a:t>import </a:t>
            </a:r>
            <a:r>
              <a:rPr lang="en-IN" dirty="0" err="1"/>
              <a:t>numpy</a:t>
            </a:r>
            <a:r>
              <a:rPr lang="en-IN" dirty="0"/>
              <a:t> as np</a:t>
            </a:r>
          </a:p>
          <a:p>
            <a:r>
              <a:rPr lang="en-IN" dirty="0"/>
              <a:t>import </a:t>
            </a:r>
            <a:r>
              <a:rPr lang="en-IN" dirty="0" err="1"/>
              <a:t>tensorflow</a:t>
            </a:r>
            <a:r>
              <a:rPr lang="en-IN" dirty="0"/>
              <a:t> as </a:t>
            </a:r>
            <a:r>
              <a:rPr lang="en-IN" dirty="0" err="1"/>
              <a:t>tf</a:t>
            </a:r>
            <a:endParaRPr lang="en-IN" dirty="0"/>
          </a:p>
          <a:p>
            <a:endParaRPr lang="en-IN" dirty="0"/>
          </a:p>
          <a:p>
            <a:r>
              <a:rPr lang="en-IN" dirty="0"/>
              <a:t># Preprocess the uploaded image</a:t>
            </a:r>
          </a:p>
          <a:p>
            <a:r>
              <a:rPr lang="en-IN" dirty="0"/>
              <a:t>def </a:t>
            </a:r>
            <a:r>
              <a:rPr lang="en-IN" dirty="0" err="1"/>
              <a:t>preprocess_image</a:t>
            </a:r>
            <a:r>
              <a:rPr lang="en-IN" dirty="0"/>
              <a:t>(</a:t>
            </a:r>
            <a:r>
              <a:rPr lang="en-IN" dirty="0" err="1"/>
              <a:t>image_path</a:t>
            </a:r>
            <a:r>
              <a:rPr lang="en-IN" dirty="0"/>
              <a:t>):</a:t>
            </a:r>
          </a:p>
          <a:p>
            <a:r>
              <a:rPr lang="en-IN" dirty="0"/>
              <a:t>    image = </a:t>
            </a:r>
            <a:r>
              <a:rPr lang="en-IN" dirty="0" err="1"/>
              <a:t>Image.open</a:t>
            </a:r>
            <a:r>
              <a:rPr lang="en-IN" dirty="0"/>
              <a:t>(</a:t>
            </a:r>
            <a:r>
              <a:rPr lang="en-IN" dirty="0" err="1"/>
              <a:t>image_path</a:t>
            </a:r>
            <a:r>
              <a:rPr lang="en-IN" dirty="0"/>
              <a:t>)</a:t>
            </a:r>
          </a:p>
          <a:p>
            <a:r>
              <a:rPr lang="en-IN" dirty="0"/>
              <a:t>    image = </a:t>
            </a:r>
            <a:r>
              <a:rPr lang="en-IN" dirty="0" err="1"/>
              <a:t>image.resize</a:t>
            </a:r>
            <a:r>
              <a:rPr lang="en-IN" dirty="0"/>
              <a:t>((224, 224))  # Resize to fit the model</a:t>
            </a:r>
          </a:p>
          <a:p>
            <a:r>
              <a:rPr lang="en-IN" dirty="0"/>
              <a:t>    </a:t>
            </a:r>
            <a:r>
              <a:rPr lang="en-IN" dirty="0" err="1"/>
              <a:t>image_array</a:t>
            </a:r>
            <a:r>
              <a:rPr lang="en-IN" dirty="0"/>
              <a:t> = </a:t>
            </a:r>
            <a:r>
              <a:rPr lang="en-IN" dirty="0" err="1"/>
              <a:t>np.array</a:t>
            </a:r>
            <a:r>
              <a:rPr lang="en-IN" dirty="0"/>
              <a:t>(image) / 255.0  # Normalize pixel values</a:t>
            </a:r>
          </a:p>
          <a:p>
            <a:r>
              <a:rPr lang="en-IN" dirty="0"/>
              <a:t>    return </a:t>
            </a:r>
            <a:r>
              <a:rPr lang="en-IN" dirty="0" err="1"/>
              <a:t>np.expand_dims</a:t>
            </a:r>
            <a:r>
              <a:rPr lang="en-IN" dirty="0"/>
              <a:t>(</a:t>
            </a:r>
            <a:r>
              <a:rPr lang="en-IN" dirty="0" err="1"/>
              <a:t>image_array</a:t>
            </a:r>
            <a:r>
              <a:rPr lang="en-IN" dirty="0"/>
              <a:t>, axis=0)  # Add batch dimension</a:t>
            </a:r>
          </a:p>
          <a:p>
            <a:endParaRPr lang="en-IN" dirty="0"/>
          </a:p>
          <a:p>
            <a:r>
              <a:rPr lang="en-IN" dirty="0"/>
              <a:t># Load the trained model and classify the pest</a:t>
            </a:r>
          </a:p>
          <a:p>
            <a:r>
              <a:rPr lang="en-IN" dirty="0"/>
              <a:t>def </a:t>
            </a:r>
            <a:r>
              <a:rPr lang="en-IN" dirty="0" err="1"/>
              <a:t>classify_pest</a:t>
            </a:r>
            <a:r>
              <a:rPr lang="en-IN" dirty="0"/>
              <a:t>(</a:t>
            </a:r>
            <a:r>
              <a:rPr lang="en-IN" dirty="0" err="1"/>
              <a:t>image_array</a:t>
            </a:r>
            <a:r>
              <a:rPr lang="en-IN" dirty="0"/>
              <a:t>):</a:t>
            </a:r>
          </a:p>
          <a:p>
            <a:r>
              <a:rPr lang="en-IN" dirty="0"/>
              <a:t>    model = </a:t>
            </a:r>
            <a:r>
              <a:rPr lang="en-IN" dirty="0" err="1"/>
              <a:t>tf.keras.models.load_model</a:t>
            </a:r>
            <a:r>
              <a:rPr lang="en-IN" dirty="0"/>
              <a:t>('pest_model.h5')  # Load CNN model</a:t>
            </a:r>
          </a:p>
          <a:p>
            <a:r>
              <a:rPr lang="en-IN" dirty="0"/>
              <a:t>    predictions = </a:t>
            </a:r>
            <a:r>
              <a:rPr lang="en-IN" dirty="0" err="1"/>
              <a:t>model.predict</a:t>
            </a:r>
            <a:r>
              <a:rPr lang="en-IN" dirty="0"/>
              <a:t>(</a:t>
            </a:r>
            <a:r>
              <a:rPr lang="en-IN" dirty="0" err="1"/>
              <a:t>image_array</a:t>
            </a:r>
            <a:r>
              <a:rPr lang="en-IN" dirty="0"/>
              <a:t>)</a:t>
            </a:r>
          </a:p>
          <a:p>
            <a:r>
              <a:rPr lang="en-IN" dirty="0"/>
              <a:t>    </a:t>
            </a:r>
            <a:r>
              <a:rPr lang="en-IN" dirty="0" err="1"/>
              <a:t>pest_class</a:t>
            </a:r>
            <a:r>
              <a:rPr lang="en-IN" dirty="0"/>
              <a:t> = 'Harmful' if </a:t>
            </a:r>
            <a:r>
              <a:rPr lang="en-IN" dirty="0" err="1"/>
              <a:t>np.argmax</a:t>
            </a:r>
            <a:r>
              <a:rPr lang="en-IN" dirty="0"/>
              <a:t>(predictions) == 0 else 'Harmless'</a:t>
            </a:r>
          </a:p>
          <a:p>
            <a:r>
              <a:rPr lang="en-IN" dirty="0"/>
              <a:t>    confidence = </a:t>
            </a:r>
            <a:r>
              <a:rPr lang="en-IN" dirty="0" err="1"/>
              <a:t>np.max</a:t>
            </a:r>
            <a:r>
              <a:rPr lang="en-IN" dirty="0"/>
              <a:t>(predictions) * 100</a:t>
            </a:r>
          </a:p>
          <a:p>
            <a:r>
              <a:rPr lang="en-IN" dirty="0"/>
              <a:t>    return </a:t>
            </a:r>
            <a:r>
              <a:rPr lang="en-IN" dirty="0" err="1"/>
              <a:t>pest_class</a:t>
            </a:r>
            <a:r>
              <a:rPr lang="en-IN" dirty="0"/>
              <a:t>, confidence</a:t>
            </a:r>
          </a:p>
          <a:p>
            <a:endParaRPr lang="en-IN" dirty="0"/>
          </a:p>
          <a:p>
            <a:r>
              <a:rPr lang="en-IN" dirty="0"/>
              <a:t># Generate pest control recommendations</a:t>
            </a:r>
          </a:p>
          <a:p>
            <a:r>
              <a:rPr lang="en-IN" dirty="0"/>
              <a:t>def </a:t>
            </a:r>
            <a:r>
              <a:rPr lang="en-IN" dirty="0" err="1"/>
              <a:t>generate_recommendation</a:t>
            </a:r>
            <a:r>
              <a:rPr lang="en-IN" dirty="0"/>
              <a:t>(</a:t>
            </a:r>
            <a:r>
              <a:rPr lang="en-IN" dirty="0" err="1"/>
              <a:t>pest_class</a:t>
            </a:r>
            <a:r>
              <a:rPr lang="en-IN" dirty="0"/>
              <a:t>):</a:t>
            </a:r>
          </a:p>
          <a:p>
            <a:r>
              <a:rPr lang="en-IN" dirty="0"/>
              <a:t>    return "Apply neem oil spray." if </a:t>
            </a:r>
            <a:r>
              <a:rPr lang="en-IN" dirty="0" err="1"/>
              <a:t>pest_class</a:t>
            </a:r>
            <a:r>
              <a:rPr lang="en-IN" dirty="0"/>
              <a:t> == "Harmful" else "No action required."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9233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89525-DA51-BDAE-3E2A-6E614E4199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53" y="1831228"/>
            <a:ext cx="5756988" cy="3238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CFD25-A462-42A8-4CBC-4215F5A4B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55" y="1862295"/>
            <a:ext cx="5731510" cy="33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E33B6-78C1-AFDE-6C73-E58F87313C4E}"/>
              </a:ext>
            </a:extLst>
          </p:cNvPr>
          <p:cNvSpPr txBox="1"/>
          <p:nvPr/>
        </p:nvSpPr>
        <p:spPr>
          <a:xfrm>
            <a:off x="4081495" y="559837"/>
            <a:ext cx="3600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sz="3600" b="1" dirty="0"/>
              <a:t>OUTPUT SCREENS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20651-53F8-3DB7-4C8D-B25FC3F84FAC}"/>
              </a:ext>
            </a:extLst>
          </p:cNvPr>
          <p:cNvSpPr txBox="1"/>
          <p:nvPr/>
        </p:nvSpPr>
        <p:spPr>
          <a:xfrm>
            <a:off x="3396342" y="55517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FIG.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1F24D-8153-EA40-3882-50E23BF6129E}"/>
              </a:ext>
            </a:extLst>
          </p:cNvPr>
          <p:cNvSpPr txBox="1"/>
          <p:nvPr/>
        </p:nvSpPr>
        <p:spPr>
          <a:xfrm>
            <a:off x="8985380" y="549184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FIG.10</a:t>
            </a:r>
          </a:p>
        </p:txBody>
      </p:sp>
    </p:spTree>
    <p:extLst>
      <p:ext uri="{BB962C8B-B14F-4D97-AF65-F5344CB8AC3E}">
        <p14:creationId xmlns:p14="http://schemas.microsoft.com/office/powerpoint/2010/main" val="334353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BBE51-E6F7-D132-52AD-C4B6C94F343B}"/>
              </a:ext>
            </a:extLst>
          </p:cNvPr>
          <p:cNvSpPr txBox="1"/>
          <p:nvPr/>
        </p:nvSpPr>
        <p:spPr>
          <a:xfrm>
            <a:off x="3844213" y="690466"/>
            <a:ext cx="3505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SCREEN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D7BD3-924B-BFE8-D1FF-04FF84FBE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8" y="2101124"/>
            <a:ext cx="4937760" cy="278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B5D280-83DC-2E28-DE72-D0A3A136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01124"/>
            <a:ext cx="4755502" cy="286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2D10C-B95D-EBA2-E09E-AC925B9AADB1}"/>
              </a:ext>
            </a:extLst>
          </p:cNvPr>
          <p:cNvSpPr txBox="1"/>
          <p:nvPr/>
        </p:nvSpPr>
        <p:spPr>
          <a:xfrm>
            <a:off x="3153747" y="524380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FIG.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C7BA5-557D-3A92-1A4F-0489327678A2}"/>
              </a:ext>
            </a:extLst>
          </p:cNvPr>
          <p:cNvSpPr txBox="1"/>
          <p:nvPr/>
        </p:nvSpPr>
        <p:spPr>
          <a:xfrm>
            <a:off x="8473751" y="524380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/>
              <a:t>FIG. 12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9989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770" y="91440"/>
            <a:ext cx="11361420" cy="63436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</a:t>
            </a:r>
          </a:p>
          <a:p>
            <a:pPr marL="0" indent="0">
              <a:buNone/>
            </a:pPr>
            <a:r>
              <a:rPr lang="en-US" sz="5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 </a:t>
            </a:r>
            <a:r>
              <a:rPr lang="en-US" sz="5100" b="1" dirty="0">
                <a:effectLst/>
                <a:ea typeface="Times New Roman" panose="02020603050405020304" pitchFamily="18" charset="0"/>
              </a:rPr>
              <a:t>ABSTRACT</a:t>
            </a:r>
          </a:p>
          <a:p>
            <a:pPr marL="0" indent="0" algn="just">
              <a:buNone/>
            </a:pPr>
            <a:endParaRPr lang="en-US" sz="2400" dirty="0"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ea typeface="Times New Roman" panose="02020603050405020304" pitchFamily="18" charset="0"/>
              </a:rPr>
              <a:t>Agriculture faces challenges in pest control, which can cause crop damage and environmental harm.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ea typeface="Times New Roman" panose="02020603050405020304" pitchFamily="18" charset="0"/>
              </a:rPr>
              <a:t>Traditional pest management methods are often slow and ineffective.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ea typeface="Times New Roman" panose="02020603050405020304" pitchFamily="18" charset="0"/>
              </a:rPr>
              <a:t>Our project focuses on developing an AI-powered system to help farmers detect and manage pests in real-time.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ea typeface="Times New Roman" panose="02020603050405020304" pitchFamily="18" charset="0"/>
              </a:rPr>
              <a:t>We use Convolutional Neural Networks (CNN) for image classification to identify pests as harmful or harmless.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ea typeface="Times New Roman" panose="02020603050405020304" pitchFamily="18" charset="0"/>
              </a:rPr>
              <a:t>The model is trained using pest image datasets from Kaggle to ensure accurate results.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ea typeface="Times New Roman" panose="02020603050405020304" pitchFamily="18" charset="0"/>
              </a:rPr>
              <a:t>Farmers can upload images and get pest control recommendations through a user-friendly web platform.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ea typeface="Times New Roman" panose="02020603050405020304" pitchFamily="18" charset="0"/>
              </a:rPr>
              <a:t>The system is deployed on cloud platforms like Heroku or </a:t>
            </a:r>
            <a:r>
              <a:rPr lang="en-US" sz="3200" dirty="0" err="1">
                <a:effectLst/>
                <a:ea typeface="Times New Roman" panose="02020603050405020304" pitchFamily="18" charset="0"/>
              </a:rPr>
              <a:t>Railway.app</a:t>
            </a:r>
            <a:r>
              <a:rPr lang="en-US" sz="3200" dirty="0">
                <a:effectLst/>
                <a:ea typeface="Times New Roman" panose="02020603050405020304" pitchFamily="18" charset="0"/>
              </a:rPr>
              <a:t> for easy access anywhere.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ea typeface="Times New Roman" panose="02020603050405020304" pitchFamily="18" charset="0"/>
              </a:rPr>
              <a:t>This solution helps farmers protect crops efficiently and supports sustainable farming practices</a:t>
            </a:r>
            <a:r>
              <a:rPr lang="en-US" sz="3100" dirty="0">
                <a:effectLst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EB551-45A9-4752-E5F0-3B46A197145A}"/>
              </a:ext>
            </a:extLst>
          </p:cNvPr>
          <p:cNvSpPr txBox="1"/>
          <p:nvPr/>
        </p:nvSpPr>
        <p:spPr>
          <a:xfrm>
            <a:off x="2771192" y="849086"/>
            <a:ext cx="5571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INTRODUCTION TO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24463-BD46-BF0E-3388-CDBDC0C4BB55}"/>
              </a:ext>
            </a:extLst>
          </p:cNvPr>
          <p:cNvSpPr txBox="1"/>
          <p:nvPr/>
        </p:nvSpPr>
        <p:spPr>
          <a:xfrm>
            <a:off x="961054" y="1866122"/>
            <a:ext cx="11103427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What is Testing?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Testing is the process of checking whether a software or system works as expected and meets requirements.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Why is Testing Important?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Ensures the software is error-free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Improves reliability and performance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Enhances security and user experience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Types of Testing in Our Project: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Functional Testing – Checks if all features work correctly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Testing – Ensures the system runs smoothly under different conditions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Security Testing – Protects against vulnerabilities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141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E4543-7ACE-B528-8F32-FADEEEB33DB4}"/>
              </a:ext>
            </a:extLst>
          </p:cNvPr>
          <p:cNvSpPr txBox="1"/>
          <p:nvPr/>
        </p:nvSpPr>
        <p:spPr>
          <a:xfrm>
            <a:off x="2720340" y="537443"/>
            <a:ext cx="4622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        TYPES OF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89A46-CB55-2298-F173-E5B5D1EDA453}"/>
              </a:ext>
            </a:extLst>
          </p:cNvPr>
          <p:cNvSpPr txBox="1"/>
          <p:nvPr/>
        </p:nvSpPr>
        <p:spPr>
          <a:xfrm>
            <a:off x="951334" y="1069133"/>
            <a:ext cx="10289332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1. Functional Testing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Verifies that all features work as expected.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Ensures correct input-output </a:t>
            </a:r>
            <a:r>
              <a:rPr lang="en-IN" dirty="0" err="1"/>
              <a:t>behavior</a:t>
            </a:r>
            <a:r>
              <a:rPr lang="en-IN" dirty="0"/>
              <a:t>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b="1" dirty="0"/>
              <a:t>Performance Testing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Checks system speed, stability, and response time.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Identifies bottlenecks under heavy usage.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3. Security Testing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Identifies and fixes vulnerabilities to protect data.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Prevents unauthorized access and data breaches.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4. Usability Testing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Ensures the software is user-friendly and easy to navigate.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Improves the overall user experience.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5. Compatibility Testing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Tests if the software works on different devices and browsers.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792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D1CCC4-B1F5-B660-F675-91B06C1F0275}"/>
              </a:ext>
            </a:extLst>
          </p:cNvPr>
          <p:cNvSpPr txBox="1"/>
          <p:nvPr/>
        </p:nvSpPr>
        <p:spPr>
          <a:xfrm>
            <a:off x="2295331" y="373224"/>
            <a:ext cx="6184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TEST CASES AND TEST REPORTS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8A6265-D24D-A053-9D2F-95BFE3D88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240059"/>
              </p:ext>
            </p:extLst>
          </p:nvPr>
        </p:nvGraphicFramePr>
        <p:xfrm>
          <a:off x="1563393" y="1086351"/>
          <a:ext cx="8392368" cy="5547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728">
                  <a:extLst>
                    <a:ext uri="{9D8B030D-6E8A-4147-A177-3AD203B41FA5}">
                      <a16:colId xmlns:a16="http://schemas.microsoft.com/office/drawing/2014/main" val="3667774608"/>
                    </a:ext>
                  </a:extLst>
                </a:gridCol>
                <a:gridCol w="1398728">
                  <a:extLst>
                    <a:ext uri="{9D8B030D-6E8A-4147-A177-3AD203B41FA5}">
                      <a16:colId xmlns:a16="http://schemas.microsoft.com/office/drawing/2014/main" val="3336553881"/>
                    </a:ext>
                  </a:extLst>
                </a:gridCol>
                <a:gridCol w="1398728">
                  <a:extLst>
                    <a:ext uri="{9D8B030D-6E8A-4147-A177-3AD203B41FA5}">
                      <a16:colId xmlns:a16="http://schemas.microsoft.com/office/drawing/2014/main" val="2767614267"/>
                    </a:ext>
                  </a:extLst>
                </a:gridCol>
                <a:gridCol w="1398728">
                  <a:extLst>
                    <a:ext uri="{9D8B030D-6E8A-4147-A177-3AD203B41FA5}">
                      <a16:colId xmlns:a16="http://schemas.microsoft.com/office/drawing/2014/main" val="260531323"/>
                    </a:ext>
                  </a:extLst>
                </a:gridCol>
                <a:gridCol w="1398728">
                  <a:extLst>
                    <a:ext uri="{9D8B030D-6E8A-4147-A177-3AD203B41FA5}">
                      <a16:colId xmlns:a16="http://schemas.microsoft.com/office/drawing/2014/main" val="4032204799"/>
                    </a:ext>
                  </a:extLst>
                </a:gridCol>
                <a:gridCol w="1398728">
                  <a:extLst>
                    <a:ext uri="{9D8B030D-6E8A-4147-A177-3AD203B41FA5}">
                      <a16:colId xmlns:a16="http://schemas.microsoft.com/office/drawing/2014/main" val="3182368635"/>
                    </a:ext>
                  </a:extLst>
                </a:gridCol>
              </a:tblGrid>
              <a:tr h="738514">
                <a:tc>
                  <a:txBody>
                    <a:bodyPr/>
                    <a:lstStyle/>
                    <a:p>
                      <a:r>
                        <a:rPr lang="en-IN" dirty="0"/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 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138431"/>
                  </a:ext>
                </a:extLst>
              </a:tr>
              <a:tr h="1608801">
                <a:tc>
                  <a:txBody>
                    <a:bodyPr/>
                    <a:lstStyle/>
                    <a:p>
                      <a:r>
                        <a:rPr lang="en-IN" dirty="0"/>
                        <a:t>TC_01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Image Upload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Upload an image of a pest-affected crop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should be uploaded successfully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As 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17700"/>
                  </a:ext>
                </a:extLst>
              </a:tr>
              <a:tr h="738514">
                <a:tc>
                  <a:txBody>
                    <a:bodyPr/>
                    <a:lstStyle/>
                    <a:p>
                      <a:r>
                        <a:rPr lang="en-IN" dirty="0"/>
                        <a:t>TC_02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Pest Detection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analyzes the image for pest identification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correctly identifies the pest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As 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320326"/>
                  </a:ext>
                </a:extLst>
              </a:tr>
              <a:tr h="738514">
                <a:tc>
                  <a:txBody>
                    <a:bodyPr/>
                    <a:lstStyle/>
                    <a:p>
                      <a:r>
                        <a:rPr lang="en-IN" dirty="0"/>
                        <a:t>TC_03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Suggestion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provides pest control suggestions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Proper recommendations should be displayed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As Expected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0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962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BCF317-95BB-E398-C046-9EBC6BE51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069934"/>
              </p:ext>
            </p:extLst>
          </p:nvPr>
        </p:nvGraphicFramePr>
        <p:xfrm>
          <a:off x="1630784" y="747657"/>
          <a:ext cx="8128002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96349995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07762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486230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153704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35720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9703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Test Case ID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Test Scenario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Test Steps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Expected Result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Actual Result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Status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36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TC_04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Display Pest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displays detected pest details and pesticide recommendations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should be displayed properly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As 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362981"/>
                  </a:ext>
                </a:extLst>
              </a:tr>
              <a:tr h="292809">
                <a:tc>
                  <a:txBody>
                    <a:bodyPr/>
                    <a:lstStyle/>
                    <a:p>
                      <a:r>
                        <a:rPr lang="en-IN" dirty="0"/>
                        <a:t>TC_05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Database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data is stored in the database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should be saved correctly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As 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27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197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2D85F-CD5F-75EC-103A-F6C69294C916}"/>
              </a:ext>
            </a:extLst>
          </p:cNvPr>
          <p:cNvSpPr txBox="1"/>
          <p:nvPr/>
        </p:nvSpPr>
        <p:spPr>
          <a:xfrm>
            <a:off x="2995126" y="447869"/>
            <a:ext cx="4833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Implementation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4B072-4DA8-8BF4-5F0A-D26E02AA2394}"/>
              </a:ext>
            </a:extLst>
          </p:cNvPr>
          <p:cNvSpPr txBox="1"/>
          <p:nvPr/>
        </p:nvSpPr>
        <p:spPr>
          <a:xfrm>
            <a:off x="960276" y="1502688"/>
            <a:ext cx="8770464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/>
              <a:t>1. Dataset Collection &amp; Preprocessing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Collected pest images and applied resizing, normalization, and augmentation.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</a:t>
            </a:r>
            <a:r>
              <a:rPr lang="en-US" dirty="0" err="1"/>
              <a:t>datagen</a:t>
            </a:r>
            <a:r>
              <a:rPr lang="en-US" dirty="0"/>
              <a:t> = </a:t>
            </a:r>
            <a:r>
              <a:rPr lang="en-US" dirty="0" err="1"/>
              <a:t>ImageDataGenerator</a:t>
            </a:r>
            <a:r>
              <a:rPr lang="en-US" dirty="0"/>
              <a:t>(rescale=1./255, </a:t>
            </a:r>
            <a:r>
              <a:rPr lang="en-US" dirty="0" err="1"/>
              <a:t>rotation_range</a:t>
            </a:r>
            <a:r>
              <a:rPr lang="en-US" dirty="0"/>
              <a:t>=20,   </a:t>
            </a:r>
            <a:r>
              <a:rPr lang="en-US" dirty="0" err="1"/>
              <a:t>horizontal_flip</a:t>
            </a:r>
            <a:r>
              <a:rPr lang="en-US" dirty="0"/>
              <a:t>=True)                            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       </a:t>
            </a:r>
            <a:endParaRPr lang="en-US" b="1" dirty="0"/>
          </a:p>
          <a:p>
            <a:pPr algn="just">
              <a:lnSpc>
                <a:spcPct val="150000"/>
              </a:lnSpc>
              <a:buNone/>
            </a:pPr>
            <a:r>
              <a:rPr lang="en-US" b="1" dirty="0"/>
              <a:t>2. Model Training (CNN-based Pest Classification)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b="1" dirty="0"/>
              <a:t>CNN with TensorFlow/</a:t>
            </a:r>
            <a:r>
              <a:rPr lang="en-US" b="1" dirty="0" err="1"/>
              <a:t>Keras</a:t>
            </a:r>
            <a:r>
              <a:rPr lang="en-US" dirty="0"/>
              <a:t> to train the model.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model = Sequential([ 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Conv2D(32, (3,3), activation='</a:t>
            </a:r>
            <a:r>
              <a:rPr lang="en-US" dirty="0" err="1"/>
              <a:t>relu</a:t>
            </a:r>
            <a:r>
              <a:rPr lang="en-US" dirty="0"/>
              <a:t>', </a:t>
            </a:r>
            <a:r>
              <a:rPr lang="en-US" dirty="0" err="1"/>
              <a:t>input_shape</a:t>
            </a:r>
            <a:r>
              <a:rPr lang="en-US" dirty="0"/>
              <a:t>=(224,224,3)), 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MaxPooling2D(2,2), 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Flatten(), 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Dense(128, activation='</a:t>
            </a:r>
            <a:r>
              <a:rPr lang="en-US" dirty="0" err="1"/>
              <a:t>relu</a:t>
            </a:r>
            <a:r>
              <a:rPr lang="en-US" dirty="0"/>
              <a:t>'), 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Dense(10, activation='</a:t>
            </a:r>
            <a:r>
              <a:rPr lang="en-US" dirty="0" err="1"/>
              <a:t>softmax</a:t>
            </a:r>
            <a:r>
              <a:rPr lang="en-US" dirty="0"/>
              <a:t>') 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]) </a:t>
            </a:r>
          </a:p>
          <a:p>
            <a:pPr algn="just">
              <a:lnSpc>
                <a:spcPct val="150000"/>
              </a:lnSpc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4477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2F6B76-11BC-81EE-0E8C-6130D262F40A}"/>
              </a:ext>
            </a:extLst>
          </p:cNvPr>
          <p:cNvSpPr txBox="1"/>
          <p:nvPr/>
        </p:nvSpPr>
        <p:spPr>
          <a:xfrm>
            <a:off x="933229" y="320040"/>
            <a:ext cx="6496266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/>
              <a:t>3. Pest Detection &amp; Recommendation System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System detects pests and suggests pesticides.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prediction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img_array</a:t>
            </a:r>
            <a:r>
              <a:rPr lang="en-US" dirty="0"/>
              <a:t>) 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   print("Detected Pest:", </a:t>
            </a:r>
            <a:r>
              <a:rPr lang="en-US" dirty="0" err="1"/>
              <a:t>pest_classes</a:t>
            </a:r>
            <a:r>
              <a:rPr lang="en-US" dirty="0"/>
              <a:t>[</a:t>
            </a:r>
            <a:r>
              <a:rPr lang="en-US" dirty="0" err="1"/>
              <a:t>np.argmax</a:t>
            </a:r>
            <a:r>
              <a:rPr lang="en-US" dirty="0"/>
              <a:t>(prediction)]) </a:t>
            </a:r>
          </a:p>
          <a:p>
            <a:pPr algn="just">
              <a:lnSpc>
                <a:spcPct val="150000"/>
              </a:lnSpc>
            </a:pPr>
            <a:endParaRPr lang="en-IN" dirty="0"/>
          </a:p>
          <a:p>
            <a:pPr>
              <a:buNone/>
            </a:pPr>
            <a:r>
              <a:rPr lang="en-US" b="1" dirty="0"/>
              <a:t>Web Application Development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a </a:t>
            </a:r>
            <a:r>
              <a:rPr lang="en-US" b="1" dirty="0"/>
              <a:t>Flask web app</a:t>
            </a:r>
            <a:r>
              <a:rPr lang="en-US" dirty="0"/>
              <a:t> for user interaction.</a:t>
            </a:r>
          </a:p>
          <a:p>
            <a:r>
              <a:rPr lang="en-IN" dirty="0"/>
              <a:t>  from flask import Flask, </a:t>
            </a:r>
            <a:r>
              <a:rPr lang="en-IN" dirty="0" err="1"/>
              <a:t>render_template</a:t>
            </a:r>
            <a:r>
              <a:rPr lang="en-IN" dirty="0"/>
              <a:t>, request  </a:t>
            </a:r>
          </a:p>
          <a:p>
            <a:r>
              <a:rPr lang="en-IN" dirty="0"/>
              <a:t>  app = Flask(__name__)  </a:t>
            </a:r>
          </a:p>
          <a:p>
            <a:r>
              <a:rPr lang="en-IN" dirty="0"/>
              <a:t>  @app.route('/')  </a:t>
            </a:r>
          </a:p>
          <a:p>
            <a:r>
              <a:rPr lang="en-IN" dirty="0"/>
              <a:t>  def home():  </a:t>
            </a:r>
          </a:p>
          <a:p>
            <a:r>
              <a:rPr lang="en-IN" dirty="0"/>
              <a:t>      return </a:t>
            </a:r>
            <a:r>
              <a:rPr lang="en-IN" dirty="0" err="1"/>
              <a:t>render_template</a:t>
            </a:r>
            <a:r>
              <a:rPr lang="en-IN" dirty="0"/>
              <a:t>('index.html’) 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Deployment &amp; Testing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Hosted the system on </a:t>
            </a:r>
            <a:r>
              <a:rPr lang="en-US" b="1" dirty="0"/>
              <a:t>Heroku/</a:t>
            </a:r>
            <a:r>
              <a:rPr lang="en-US" b="1" dirty="0" err="1"/>
              <a:t>Railway.app</a:t>
            </a:r>
            <a:r>
              <a:rPr lang="en-US" dirty="0"/>
              <a:t> for real-time access.</a:t>
            </a:r>
          </a:p>
          <a:p>
            <a:r>
              <a:rPr lang="en-IN" dirty="0"/>
              <a:t>  git push </a:t>
            </a:r>
            <a:r>
              <a:rPr lang="en-IN" dirty="0" err="1"/>
              <a:t>heroku</a:t>
            </a:r>
            <a:r>
              <a:rPr lang="en-IN" dirty="0"/>
              <a:t> main </a:t>
            </a:r>
          </a:p>
        </p:txBody>
      </p:sp>
    </p:spTree>
    <p:extLst>
      <p:ext uri="{BB962C8B-B14F-4D97-AF65-F5344CB8AC3E}">
        <p14:creationId xmlns:p14="http://schemas.microsoft.com/office/powerpoint/2010/main" val="533221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1D267-065F-02AF-FAD2-F3DA1A25D1A6}"/>
              </a:ext>
            </a:extLst>
          </p:cNvPr>
          <p:cNvSpPr txBox="1"/>
          <p:nvPr/>
        </p:nvSpPr>
        <p:spPr>
          <a:xfrm>
            <a:off x="2697480" y="868680"/>
            <a:ext cx="4952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IMPLEMENTATION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DD799-0A07-D27F-B995-8CB39B3794F3}"/>
              </a:ext>
            </a:extLst>
          </p:cNvPr>
          <p:cNvSpPr txBox="1"/>
          <p:nvPr/>
        </p:nvSpPr>
        <p:spPr>
          <a:xfrm>
            <a:off x="1002250" y="1348740"/>
            <a:ext cx="7681270" cy="586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/>
              <a:t>Step 1: Data Collection &amp; Preprocessing</a:t>
            </a:r>
            <a:endParaRPr lang="en-US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Collected pest images and applied resizing, normalization, and augmentation.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b="1" dirty="0"/>
              <a:t>Step 2: Model Training</a:t>
            </a:r>
            <a:endParaRPr lang="en-US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Used </a:t>
            </a:r>
            <a:r>
              <a:rPr lang="en-US" b="1" dirty="0"/>
              <a:t>CNN (Convolutional Neural Network)</a:t>
            </a:r>
            <a:r>
              <a:rPr lang="en-US" dirty="0"/>
              <a:t> with TensorFlow/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Trained the model for accurate pest classification.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b="1" dirty="0"/>
              <a:t>Step 3: Pest Detection &amp; Prediction</a:t>
            </a:r>
            <a:endParaRPr lang="en-US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System analyzes uploaded images and detects the pest species.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Generates accurate pest classification results.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b="1" dirty="0"/>
              <a:t>Step 4: Web Application Development</a:t>
            </a:r>
            <a:endParaRPr lang="en-US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Built a </a:t>
            </a:r>
            <a:r>
              <a:rPr lang="en-US" b="1" dirty="0"/>
              <a:t>Flask-based web app</a:t>
            </a:r>
            <a:r>
              <a:rPr lang="en-US" dirty="0"/>
              <a:t> for user-friendly image upload and results display.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b="1" dirty="0"/>
              <a:t>Step 5: Deployment &amp; Testing</a:t>
            </a:r>
            <a:endParaRPr lang="en-US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Deployed the system on </a:t>
            </a:r>
            <a:r>
              <a:rPr lang="en-US" b="1" dirty="0"/>
              <a:t>Heroku/</a:t>
            </a:r>
            <a:r>
              <a:rPr lang="en-US" b="1" dirty="0" err="1"/>
              <a:t>Railway.app</a:t>
            </a:r>
            <a:r>
              <a:rPr lang="en-US" dirty="0"/>
              <a:t> for real-time use.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Tested for accuracy, performance, and usability.</a:t>
            </a:r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4202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5AC6D-2733-9AAE-2BE3-983C89A8927D}"/>
              </a:ext>
            </a:extLst>
          </p:cNvPr>
          <p:cNvSpPr txBox="1"/>
          <p:nvPr/>
        </p:nvSpPr>
        <p:spPr>
          <a:xfrm>
            <a:off x="2337785" y="712362"/>
            <a:ext cx="617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IMPLEMENTATION PROCEDURE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25EA5-04F3-8AF8-D99E-E699AA7462D2}"/>
              </a:ext>
            </a:extLst>
          </p:cNvPr>
          <p:cNvSpPr txBox="1"/>
          <p:nvPr/>
        </p:nvSpPr>
        <p:spPr>
          <a:xfrm>
            <a:off x="1417320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7FB00-D57D-0C30-90C9-C7FEA803BD38}"/>
              </a:ext>
            </a:extLst>
          </p:cNvPr>
          <p:cNvSpPr txBox="1"/>
          <p:nvPr/>
        </p:nvSpPr>
        <p:spPr>
          <a:xfrm>
            <a:off x="1048139" y="1358693"/>
            <a:ext cx="4497065" cy="6697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/>
              <a:t>1. Data Collection &amp; Preprocessing</a:t>
            </a:r>
            <a:endParaRPr lang="en-US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 Gathered pest images and applied resizing,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normalization, and augmentation.</a:t>
            </a:r>
          </a:p>
          <a:p>
            <a:pPr algn="just">
              <a:lnSpc>
                <a:spcPct val="150000"/>
              </a:lnSpc>
            </a:pPr>
            <a:endParaRPr lang="en-US" b="1" spc="-1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b="1" spc="-10" dirty="0">
                <a:effectLst/>
                <a:ea typeface="Times New Roman" panose="02020603050405020304" pitchFamily="18" charset="0"/>
              </a:rPr>
              <a:t>2. Data</a:t>
            </a:r>
            <a:r>
              <a:rPr lang="en-US" b="1" spc="-80" dirty="0">
                <a:effectLst/>
                <a:ea typeface="Times New Roman" panose="02020603050405020304" pitchFamily="18" charset="0"/>
              </a:rPr>
              <a:t> </a:t>
            </a:r>
            <a:r>
              <a:rPr lang="en-US" b="1" spc="-10" dirty="0">
                <a:effectLst/>
                <a:ea typeface="Times New Roman" panose="02020603050405020304" pitchFamily="18" charset="0"/>
              </a:rPr>
              <a:t>Preprocessing</a:t>
            </a:r>
            <a:endParaRPr lang="en-IN" b="1" spc="-25" dirty="0"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Resize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images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for</a:t>
            </a:r>
            <a:r>
              <a:rPr lang="en-US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uniformity.</a:t>
            </a:r>
            <a:endParaRPr lang="en-IN" dirty="0"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Apply</a:t>
            </a:r>
            <a:r>
              <a:rPr lang="en-US" spc="-7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image</a:t>
            </a:r>
            <a:r>
              <a:rPr lang="en-US" spc="-6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augmentation</a:t>
            </a:r>
            <a:r>
              <a:rPr lang="en-US" spc="-7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techniques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like</a:t>
            </a:r>
            <a:r>
              <a:rPr lang="en-US" spc="-5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    rotation,</a:t>
            </a:r>
            <a:r>
              <a:rPr lang="en-US" spc="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flipping,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pc="-4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zooming.</a:t>
            </a:r>
            <a:endParaRPr lang="en-IN" dirty="0"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Convert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images</a:t>
            </a:r>
            <a:r>
              <a:rPr lang="en-US" spc="-5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numerical</a:t>
            </a:r>
            <a:r>
              <a:rPr lang="en-US" spc="-7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arrays.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pc="-10" dirty="0">
              <a:effectLst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algn="just">
              <a:lnSpc>
                <a:spcPct val="150000"/>
              </a:lnSpc>
            </a:pPr>
            <a:r>
              <a:rPr lang="en-US" b="1" spc="-20" dirty="0">
                <a:effectLst/>
                <a:ea typeface="Times New Roman" panose="02020603050405020304" pitchFamily="18" charset="0"/>
              </a:rPr>
              <a:t>3. Exploratory</a:t>
            </a:r>
            <a:r>
              <a:rPr lang="en-US" b="1" spc="-35" dirty="0">
                <a:effectLst/>
                <a:ea typeface="Times New Roman" panose="02020603050405020304" pitchFamily="18" charset="0"/>
              </a:rPr>
              <a:t> </a:t>
            </a:r>
            <a:r>
              <a:rPr lang="en-US" b="1" spc="-20" dirty="0">
                <a:effectLst/>
                <a:ea typeface="Times New Roman" panose="02020603050405020304" pitchFamily="18" charset="0"/>
              </a:rPr>
              <a:t>Data</a:t>
            </a:r>
            <a:r>
              <a:rPr lang="en-US" b="1" spc="-35" dirty="0">
                <a:effectLst/>
                <a:ea typeface="Times New Roman" panose="02020603050405020304" pitchFamily="18" charset="0"/>
              </a:rPr>
              <a:t> </a:t>
            </a:r>
            <a:r>
              <a:rPr lang="en-US" b="1" spc="-20" dirty="0">
                <a:effectLst/>
                <a:ea typeface="Times New Roman" panose="02020603050405020304" pitchFamily="18" charset="0"/>
              </a:rPr>
              <a:t>Analysis</a:t>
            </a:r>
            <a:r>
              <a:rPr lang="en-US" b="1" spc="-35" dirty="0">
                <a:effectLst/>
                <a:ea typeface="Times New Roman" panose="02020603050405020304" pitchFamily="18" charset="0"/>
              </a:rPr>
              <a:t> </a:t>
            </a:r>
            <a:r>
              <a:rPr lang="en-US" b="1" spc="-20" dirty="0">
                <a:effectLst/>
                <a:ea typeface="Times New Roman" panose="02020603050405020304" pitchFamily="18" charset="0"/>
              </a:rPr>
              <a:t>(EDA)</a:t>
            </a:r>
            <a:endParaRPr lang="en-IN" b="1" spc="-25" dirty="0"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Visualize</a:t>
            </a:r>
            <a:r>
              <a:rPr lang="en-US" spc="-6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pest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distribution</a:t>
            </a:r>
            <a:r>
              <a:rPr lang="en-US" spc="-7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using</a:t>
            </a:r>
            <a:r>
              <a:rPr lang="en-US" spc="-4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bar</a:t>
            </a:r>
            <a:r>
              <a:rPr lang="en-US" spc="-5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graphs.</a:t>
            </a:r>
            <a:endParaRPr lang="en-IN" dirty="0"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Identify</a:t>
            </a:r>
            <a:r>
              <a:rPr lang="en-US" spc="-6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data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imbalances.</a:t>
            </a:r>
            <a:endParaRPr lang="en-IN" spc="0" dirty="0">
              <a:effectLst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pc="0" dirty="0">
              <a:effectLst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77CDF-6878-EE38-3443-91A427507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99" y="1566155"/>
            <a:ext cx="1945301" cy="1839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A7D5C8-295C-22C7-1AAC-EBB526EBA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30" y="4405313"/>
            <a:ext cx="3257550" cy="1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8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7C37F3-11D6-4C0B-A924-0F82B065E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70" y="166688"/>
            <a:ext cx="3844290" cy="2370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D2F51-F8A6-873A-90D7-8ECE66CD4192}"/>
              </a:ext>
            </a:extLst>
          </p:cNvPr>
          <p:cNvSpPr txBox="1"/>
          <p:nvPr/>
        </p:nvSpPr>
        <p:spPr>
          <a:xfrm>
            <a:off x="1455420" y="2438400"/>
            <a:ext cx="831342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/>
              <a:t>3. Integration into Web Application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Developed a Flask-based web application for easy image upload and pest detection.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4. Deployment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Hosted the system on Heroku/</a:t>
            </a:r>
            <a:r>
              <a:rPr lang="en-IN" dirty="0" err="1"/>
              <a:t>Railway.app</a:t>
            </a:r>
            <a:r>
              <a:rPr lang="en-IN" dirty="0"/>
              <a:t> for remote access.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5. Testing &amp; Validation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Performed multiple tests to ensure accuracy and </a:t>
            </a:r>
            <a:r>
              <a:rPr lang="en-IN" dirty="0" err="1"/>
              <a:t>reliability.Verified</a:t>
            </a:r>
            <a:r>
              <a:rPr lang="en-IN" dirty="0"/>
              <a:t> correct pest classification and pesticide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1434502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3CBBBB-2A9F-30DE-DFD1-27293A78B48F}"/>
              </a:ext>
            </a:extLst>
          </p:cNvPr>
          <p:cNvSpPr txBox="1"/>
          <p:nvPr/>
        </p:nvSpPr>
        <p:spPr>
          <a:xfrm>
            <a:off x="4320074" y="345233"/>
            <a:ext cx="304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USER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8799B-8A03-D95B-7906-C712707AC75F}"/>
              </a:ext>
            </a:extLst>
          </p:cNvPr>
          <p:cNvSpPr txBox="1"/>
          <p:nvPr/>
        </p:nvSpPr>
        <p:spPr>
          <a:xfrm>
            <a:off x="867746" y="1072634"/>
            <a:ext cx="5649752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</a:t>
            </a:r>
            <a:r>
              <a:rPr lang="en-US" sz="1800" b="1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b="1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open</a:t>
            </a:r>
            <a:r>
              <a:rPr lang="en-US" sz="1800" spc="-7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anaconda</a:t>
            </a:r>
            <a:r>
              <a:rPr lang="en-US" sz="1800" spc="-8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prompt</a:t>
            </a:r>
            <a:r>
              <a:rPr lang="en-US" sz="1800" spc="-8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and</a:t>
            </a:r>
            <a:r>
              <a:rPr lang="en-US" sz="1800" spc="-4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run</a:t>
            </a:r>
            <a:r>
              <a:rPr lang="en-US" sz="1800" spc="-7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it</a:t>
            </a:r>
            <a:r>
              <a:rPr lang="en-US" sz="1800" spc="-8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as</a:t>
            </a:r>
            <a:r>
              <a:rPr lang="en-US" sz="1800" spc="-9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ea typeface="Times New Roman" panose="02020603050405020304" pitchFamily="18" charset="0"/>
              </a:rPr>
              <a:t>administrator.</a:t>
            </a:r>
            <a:endParaRPr lang="en-IN" sz="180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957F42-1F6E-C05A-ADD7-A19CAEAE4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59" y="1754155"/>
            <a:ext cx="4511870" cy="2537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8E69A3-D709-D51F-FBCA-CFB6CB947C97}"/>
              </a:ext>
            </a:extLst>
          </p:cNvPr>
          <p:cNvSpPr txBox="1"/>
          <p:nvPr/>
        </p:nvSpPr>
        <p:spPr>
          <a:xfrm>
            <a:off x="-42550" y="4403482"/>
            <a:ext cx="11995656" cy="2844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12165" marR="570230" indent="39370" algn="just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</a:t>
            </a:r>
            <a:r>
              <a:rPr lang="en-US" sz="1800" b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copy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path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codes/trained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images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paste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anaconda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prompt as cd path and press enter.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2170" algn="just">
              <a:lnSpc>
                <a:spcPct val="150000"/>
              </a:lnSpc>
              <a:spcBef>
                <a:spcPts val="250"/>
              </a:spcBef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</a:t>
            </a:r>
            <a:r>
              <a:rPr lang="en-US" sz="1800" b="1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b="1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</a:t>
            </a:r>
            <a:r>
              <a:rPr lang="en-US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e: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press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enter</a:t>
            </a:r>
            <a:r>
              <a:rPr lang="en-US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</a:t>
            </a:r>
            <a:r>
              <a:rPr lang="en-US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disk.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2170" algn="just">
              <a:lnSpc>
                <a:spcPct val="150000"/>
              </a:lnSpc>
              <a:spcBef>
                <a:spcPts val="1160"/>
              </a:spcBef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</a:t>
            </a:r>
            <a:r>
              <a:rPr lang="en-US" sz="18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z="18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</a:t>
            </a:r>
            <a:r>
              <a:rPr lang="en-US" sz="18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APP.py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press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enter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run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765"/>
              </a:spcBef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</a:t>
            </a:r>
            <a:r>
              <a:rPr lang="en-US" sz="1800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z="1800" b="1" spc="1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b="1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copy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url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obtained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below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anaconda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prompt</a:t>
            </a:r>
            <a:r>
              <a:rPr lang="en-US" sz="1800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copy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paste</a:t>
            </a:r>
            <a:endParaRPr lang="en-IN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765"/>
              </a:spcBef>
              <a:buNone/>
            </a:pPr>
            <a:r>
              <a:rPr lang="en-IN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browser.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648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36576"/>
              </p:ext>
            </p:extLst>
          </p:nvPr>
        </p:nvGraphicFramePr>
        <p:xfrm>
          <a:off x="298383" y="944765"/>
          <a:ext cx="11111957" cy="55589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76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90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1329">
                <a:tc>
                  <a:txBody>
                    <a:bodyPr/>
                    <a:lstStyle/>
                    <a:p>
                      <a:r>
                        <a:rPr lang="en-ID" sz="1600" dirty="0"/>
                        <a:t>S.NO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Title of the Paper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Author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Journal Name &amp; Year of Publication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 Key 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8804">
                <a:tc>
                  <a:txBody>
                    <a:bodyPr/>
                    <a:lstStyle/>
                    <a:p>
                      <a:r>
                        <a:rPr lang="en-ID" sz="14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PAMICRM:Improving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Precision Agriculture Through Multimodal Image Analysis for Crop Water Requirement Estimation Using Multidomain Remote Sensing Data Samples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Ravi Kumar </a:t>
                      </a:r>
                      <a:r>
                        <a:rPr lang="en-IN" sz="1400" dirty="0" err="1"/>
                        <a:t>Munaganuri</a:t>
                      </a:r>
                      <a:r>
                        <a:rPr lang="en-IN" sz="1400" dirty="0"/>
                        <a:t> and </a:t>
                      </a:r>
                      <a:r>
                        <a:rPr lang="en-IN" sz="1400" dirty="0" err="1"/>
                        <a:t>Yamarthi</a:t>
                      </a:r>
                      <a:r>
                        <a:rPr lang="en-IN" sz="1400" dirty="0"/>
                        <a:t> Narasimha Rao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IEEE,2024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model improves crop water estimation and irrigation scheduling.</a:t>
                      </a: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This model improves water estimation and irrigation scheduling.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804">
                <a:tc>
                  <a:txBody>
                    <a:bodyPr/>
                    <a:lstStyle/>
                    <a:p>
                      <a:r>
                        <a:rPr lang="en-ID" sz="1400" dirty="0"/>
                        <a:t>2.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of Formal Concepts for Verification of Pests and Diseases of Crops Using Machine Learning Methods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Jamalbek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Tussupov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Moldir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Yessenova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Gulzira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Abdikerimova</a:t>
                      </a:r>
                      <a:r>
                        <a:rPr lang="en-IN" sz="1400" dirty="0"/>
                        <a:t>, Aidyn </a:t>
                      </a:r>
                      <a:r>
                        <a:rPr lang="en-IN" sz="1400" dirty="0" err="1"/>
                        <a:t>Aimbetov</a:t>
                      </a:r>
                      <a:r>
                        <a:rPr lang="en-IN" sz="1400" dirty="0"/>
                        <a:t>, Kazbek </a:t>
                      </a:r>
                      <a:r>
                        <a:rPr lang="en-IN" sz="1400" dirty="0" err="1"/>
                        <a:t>Baktybekov</a:t>
                      </a:r>
                      <a:r>
                        <a:rPr lang="en-IN" sz="1400" dirty="0"/>
                        <a:t>, Gulden </a:t>
                      </a:r>
                      <a:r>
                        <a:rPr lang="en-IN" sz="1400" dirty="0" err="1"/>
                        <a:t>Murzabekova</a:t>
                      </a:r>
                      <a:r>
                        <a:rPr lang="en-IN" sz="1400" dirty="0"/>
                        <a:t>, and </a:t>
                      </a:r>
                      <a:r>
                        <a:rPr lang="en-IN" sz="1400" dirty="0" err="1"/>
                        <a:t>Ulzada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Aitimova</a:t>
                      </a:r>
                      <a:r>
                        <a:rPr lang="en-IN" sz="1400" dirty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IEEE,2024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Machine learning (logistic regression, </a:t>
                      </a:r>
                      <a:r>
                        <a:rPr lang="en-GB" sz="14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CNN) is used to detect pests and diseases in crops.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Satellite images help reduce pest control costs</a:t>
                      </a:r>
                      <a:r>
                        <a:rPr lang="en-GB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9967">
                <a:tc>
                  <a:txBody>
                    <a:bodyPr/>
                    <a:lstStyle/>
                    <a:p>
                      <a:r>
                        <a:rPr lang="en-ID" sz="1400" dirty="0"/>
                        <a:t>3.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Intelligence and Internet of Things for Sustainable Farming and Smart Agriculture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/>
                        <a:t>Ahmad </a:t>
                      </a:r>
                      <a:r>
                        <a:rPr lang="en-IN" sz="1400" dirty="0" err="1"/>
                        <a:t>ali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alzubi</a:t>
                      </a:r>
                      <a:r>
                        <a:rPr lang="en-IN" sz="1400" dirty="0"/>
                        <a:t> and </a:t>
                      </a:r>
                      <a:r>
                        <a:rPr lang="en-IN" sz="1400" dirty="0" err="1"/>
                        <a:t>Kalda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galyna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IEEE,2023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 and </a:t>
                      </a:r>
                      <a:r>
                        <a:rPr lang="en-GB" sz="14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Iot</a:t>
                      </a: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are being used to improve farming and agriculture.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Challenges include managing data and device compatibility.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None/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6098" y="182880"/>
            <a:ext cx="530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dirty="0"/>
              <a:t>Literature Review:</a:t>
            </a:r>
            <a:endParaRPr lang="en-US" sz="4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EC86-5AAC-2CA1-D3E6-99B63B2CF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78" y="242596"/>
            <a:ext cx="3732245" cy="2099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62CCB5-6245-797B-2210-C4D356A394B5}"/>
              </a:ext>
            </a:extLst>
          </p:cNvPr>
          <p:cNvSpPr txBox="1"/>
          <p:nvPr/>
        </p:nvSpPr>
        <p:spPr>
          <a:xfrm>
            <a:off x="951723" y="830424"/>
            <a:ext cx="554238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</a:t>
            </a:r>
            <a:r>
              <a:rPr lang="en-US" sz="1800" b="1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US" sz="1800" b="1" spc="2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b="1" spc="2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</a:t>
            </a:r>
            <a:r>
              <a:rPr lang="en-US" sz="1800" spc="1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</a:t>
            </a:r>
            <a:r>
              <a:rPr lang="en-US" sz="1800" spc="1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</a:t>
            </a:r>
            <a:r>
              <a:rPr lang="en-US" sz="1800" spc="1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spc="1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dashboard</a:t>
            </a:r>
            <a:r>
              <a:rPr lang="en-US" sz="1800" spc="1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800" spc="1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1800" spc="1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click</a:t>
            </a:r>
            <a:r>
              <a:rPr lang="en-US" sz="1800" spc="1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register</a:t>
            </a:r>
            <a:r>
              <a:rPr lang="en-US" sz="1800" spc="1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1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 u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sername,</a:t>
            </a:r>
            <a:r>
              <a:rPr lang="en-US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password and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address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register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it.</a:t>
            </a:r>
            <a:endParaRPr lang="en-IN" spc="-25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</a:t>
            </a:r>
            <a:r>
              <a:rPr lang="en-US" sz="1800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b="1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above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registered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credentials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upload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trained pest images from data in your computer/laptop.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</a:t>
            </a:r>
            <a:r>
              <a:rPr lang="en-US" sz="1800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b="1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</a:t>
            </a:r>
            <a:r>
              <a:rPr lang="en-US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predicted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regarding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uploaded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pest.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9C93A-1BFE-F7A2-EBDE-D2FBB90B3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78" y="3058549"/>
            <a:ext cx="3732246" cy="2099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0A4A0-13FD-54F7-177D-5DFA9FB25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502" y="4264090"/>
            <a:ext cx="4163527" cy="23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47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0DA90-F134-FBEF-BED0-AA79B56A1EFE}"/>
              </a:ext>
            </a:extLst>
          </p:cNvPr>
          <p:cNvSpPr txBox="1"/>
          <p:nvPr/>
        </p:nvSpPr>
        <p:spPr>
          <a:xfrm>
            <a:off x="3900196" y="811763"/>
            <a:ext cx="2729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D275A-92CC-1340-D7BB-2E7F011D3D13}"/>
              </a:ext>
            </a:extLst>
          </p:cNvPr>
          <p:cNvSpPr txBox="1"/>
          <p:nvPr/>
        </p:nvSpPr>
        <p:spPr>
          <a:xfrm>
            <a:off x="723318" y="1523806"/>
            <a:ext cx="9949154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dirty="0"/>
              <a:t>The </a:t>
            </a:r>
            <a:r>
              <a:rPr lang="en-US" b="1" dirty="0"/>
              <a:t>AI-powered Pest Detection System</a:t>
            </a:r>
            <a:r>
              <a:rPr lang="en-US" dirty="0"/>
              <a:t> effectively identifies pests using </a:t>
            </a:r>
            <a:r>
              <a:rPr lang="en-US" b="1" dirty="0"/>
              <a:t>deep learning techniques</a:t>
            </a:r>
            <a:r>
              <a:rPr lang="en-US" dirty="0"/>
              <a:t> and provides </a:t>
            </a:r>
            <a:r>
              <a:rPr lang="en-US" b="1" dirty="0"/>
              <a:t>accurate pesticide recommendations</a:t>
            </a:r>
            <a:r>
              <a:rPr lang="en-US" dirty="0"/>
              <a:t>. By leveraging </a:t>
            </a:r>
            <a:r>
              <a:rPr lang="en-US" b="1" dirty="0"/>
              <a:t>Convolutional Neural Networks (CNNs)</a:t>
            </a:r>
            <a:r>
              <a:rPr lang="en-US" dirty="0"/>
              <a:t>, the system ensures precise classification of pests and helps farmers take </a:t>
            </a:r>
            <a:r>
              <a:rPr lang="en-US" b="1" dirty="0"/>
              <a:t>timely preventive actions</a:t>
            </a:r>
            <a:r>
              <a:rPr lang="en-US" dirty="0"/>
              <a:t> to protect crops.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/>
              <a:t>The integration of the model into a </a:t>
            </a:r>
            <a:r>
              <a:rPr lang="en-US" b="1" dirty="0"/>
              <a:t>Flask-based web application</a:t>
            </a:r>
            <a:r>
              <a:rPr lang="en-US" dirty="0"/>
              <a:t> makes it </a:t>
            </a:r>
            <a:r>
              <a:rPr lang="en-US" b="1" dirty="0"/>
              <a:t>user-friendly, scalable, and accessible from any device</a:t>
            </a:r>
            <a:r>
              <a:rPr lang="en-US" dirty="0"/>
              <a:t>. The system was trained on a </a:t>
            </a:r>
            <a:r>
              <a:rPr lang="en-US" b="1" dirty="0"/>
              <a:t>diverse dataset of pest images</a:t>
            </a:r>
            <a:r>
              <a:rPr lang="en-US" dirty="0"/>
              <a:t>, ensuring high accuracy in real-world scenarios. Through </a:t>
            </a:r>
            <a:r>
              <a:rPr lang="en-US" b="1" dirty="0"/>
              <a:t>data preprocessing, model training, testing, and cloud deployment</a:t>
            </a:r>
            <a:r>
              <a:rPr lang="en-US" dirty="0"/>
              <a:t>, the project delivers a </a:t>
            </a:r>
            <a:r>
              <a:rPr lang="en-US" b="1" dirty="0"/>
              <a:t>reliable and efficient pest detection solution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With deployment on </a:t>
            </a:r>
            <a:r>
              <a:rPr lang="en-US" b="1" dirty="0"/>
              <a:t>Heroku/</a:t>
            </a:r>
            <a:r>
              <a:rPr lang="en-US" b="1" dirty="0" err="1"/>
              <a:t>Railway.app</a:t>
            </a:r>
            <a:r>
              <a:rPr lang="en-US" dirty="0"/>
              <a:t>, the system is accessible for farmers and agricultural experts, promoting </a:t>
            </a:r>
            <a:r>
              <a:rPr lang="en-US" b="1" dirty="0"/>
              <a:t>smart farming practices</a:t>
            </a:r>
            <a:r>
              <a:rPr lang="en-US" dirty="0"/>
              <a:t>. By reducing reliance on </a:t>
            </a:r>
            <a:r>
              <a:rPr lang="en-US" b="1" dirty="0"/>
              <a:t>manual pest identification</a:t>
            </a:r>
            <a:r>
              <a:rPr lang="en-US" dirty="0"/>
              <a:t> and optimizing </a:t>
            </a:r>
            <a:r>
              <a:rPr lang="en-US" b="1" dirty="0"/>
              <a:t>pesticide usage</a:t>
            </a:r>
            <a:r>
              <a:rPr lang="en-US" dirty="0"/>
              <a:t>, this project contributes to </a:t>
            </a:r>
            <a:r>
              <a:rPr lang="en-US" b="1" dirty="0"/>
              <a:t>sustainable agriculture, improved crop health, and enhanced productivity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CEEF4-655D-CCD5-8677-81DFDBF30B81}"/>
              </a:ext>
            </a:extLst>
          </p:cNvPr>
          <p:cNvSpPr txBox="1"/>
          <p:nvPr/>
        </p:nvSpPr>
        <p:spPr>
          <a:xfrm>
            <a:off x="3125756" y="531845"/>
            <a:ext cx="506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FUTURE ENHANCEMENTS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4E678-E32A-8837-5FE1-B444A2084495}"/>
              </a:ext>
            </a:extLst>
          </p:cNvPr>
          <p:cNvSpPr txBox="1"/>
          <p:nvPr/>
        </p:nvSpPr>
        <p:spPr>
          <a:xfrm>
            <a:off x="793103" y="1782147"/>
            <a:ext cx="10524930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1. Improved Model Accuracy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 the CNN model with larger datasets and advanced deep learning techniques for better pest identification.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2. Mobile Application Development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 a mobile app for farmers to easily upload images and receive real-time pest detection results.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3. Integration with Weather Data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Incorporate weather and environmental data to predict pest outbreaks and recommend preventive measures.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4. Multilingual Support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multiple language options to make the system accessible to a wider range of farmers.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2196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4107F-6609-B45C-08AB-463AF8618F04}"/>
              </a:ext>
            </a:extLst>
          </p:cNvPr>
          <p:cNvSpPr txBox="1"/>
          <p:nvPr/>
        </p:nvSpPr>
        <p:spPr>
          <a:xfrm>
            <a:off x="2677886" y="541176"/>
            <a:ext cx="670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BOOKS AND JOURNALS REFERRED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E634B-6C25-027F-8028-752894A9CCC5}"/>
              </a:ext>
            </a:extLst>
          </p:cNvPr>
          <p:cNvSpPr txBox="1"/>
          <p:nvPr/>
        </p:nvSpPr>
        <p:spPr>
          <a:xfrm>
            <a:off x="961052" y="1548881"/>
            <a:ext cx="9489457" cy="5035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b="1" dirty="0"/>
              <a:t>Books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"Deep Learning for Computer Vision" – </a:t>
            </a:r>
            <a:r>
              <a:rPr lang="en-IN" b="1" dirty="0" err="1"/>
              <a:t>Rajalingappaa</a:t>
            </a:r>
            <a:r>
              <a:rPr lang="en-IN" b="1" dirty="0"/>
              <a:t> Shanmugamani</a:t>
            </a:r>
            <a:r>
              <a:rPr lang="en-IN" dirty="0"/>
              <a:t>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Covers CNN architectures used in image classification.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"Machine Learning in Agriculture" – S. Shanmugan</a:t>
            </a:r>
            <a:r>
              <a:rPr lang="en-IN" dirty="0"/>
              <a:t>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Explores AI techniques in smart farming.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"Artificial Intelligence in Agriculture" – S. Ayyappan &amp; K. Ramasamy</a:t>
            </a:r>
            <a:r>
              <a:rPr lang="en-IN" dirty="0"/>
              <a:t>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Discusses AI applications in pest detection and precision farming.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b="1" dirty="0"/>
              <a:t>Journals &amp; Research Papers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"Deep Learning-Based Agricultural Pest Monitoring"</a:t>
            </a:r>
            <a:r>
              <a:rPr lang="en-IN" dirty="0"/>
              <a:t> – Focuses on CNN models for pest detection.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"Insect Pest Image Classification Using Deep Learning"</a:t>
            </a:r>
            <a:r>
              <a:rPr lang="en-IN" dirty="0"/>
              <a:t> – Covers YOLO and Faster R-CNN models.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"Survey on Crop Pest Detection Using AI"</a:t>
            </a:r>
            <a:r>
              <a:rPr lang="en-IN" dirty="0"/>
              <a:t> – Provides insights into pest classification techniques.</a:t>
            </a:r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112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43B8F9-C303-D868-086C-C2D8BDB82B95}"/>
              </a:ext>
            </a:extLst>
          </p:cNvPr>
          <p:cNvSpPr txBox="1"/>
          <p:nvPr/>
        </p:nvSpPr>
        <p:spPr>
          <a:xfrm>
            <a:off x="3536302" y="606490"/>
            <a:ext cx="3681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WEBSITES VISITED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45CAF-B2AB-F25C-0317-933CFDD0C964}"/>
              </a:ext>
            </a:extLst>
          </p:cNvPr>
          <p:cNvSpPr txBox="1"/>
          <p:nvPr/>
        </p:nvSpPr>
        <p:spPr>
          <a:xfrm>
            <a:off x="933061" y="1352938"/>
            <a:ext cx="7767511" cy="4619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b="1" dirty="0"/>
              <a:t>1. Kaggle (</a:t>
            </a:r>
            <a:r>
              <a:rPr lang="en-IN" b="1" dirty="0">
                <a:hlinkClick r:id="rId2"/>
              </a:rPr>
              <a:t>https://www.kaggle.com/</a:t>
            </a:r>
            <a:r>
              <a:rPr lang="en-IN" b="1" dirty="0"/>
              <a:t>)</a:t>
            </a:r>
            <a:endParaRPr lang="en-IN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Used for collecting </a:t>
            </a:r>
            <a:r>
              <a:rPr lang="en-IN" b="1" dirty="0"/>
              <a:t>pest image datasets</a:t>
            </a:r>
            <a:r>
              <a:rPr lang="en-IN" dirty="0"/>
              <a:t> to train the AI model.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b="1" dirty="0"/>
              <a:t>2. TensorFlow (</a:t>
            </a:r>
            <a:r>
              <a:rPr lang="en-IN" b="1" dirty="0">
                <a:hlinkClick r:id="rId3"/>
              </a:rPr>
              <a:t>https://www.tensorflow.org/</a:t>
            </a:r>
            <a:r>
              <a:rPr lang="en-IN" b="1" dirty="0"/>
              <a:t>)</a:t>
            </a:r>
            <a:endParaRPr lang="en-IN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Referred for implementing </a:t>
            </a:r>
            <a:r>
              <a:rPr lang="en-IN" b="1" dirty="0"/>
              <a:t>CNN-based deep learning models</a:t>
            </a:r>
            <a:r>
              <a:rPr lang="en-IN" dirty="0"/>
              <a:t> for pest detection.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b="1" dirty="0"/>
              <a:t>3. ResearchGate (</a:t>
            </a:r>
            <a:r>
              <a:rPr lang="en-IN" b="1" dirty="0">
                <a:hlinkClick r:id="rId4"/>
              </a:rPr>
              <a:t>https://www.researchgate.net/</a:t>
            </a:r>
            <a:r>
              <a:rPr lang="en-IN" b="1" dirty="0"/>
              <a:t>)</a:t>
            </a:r>
            <a:endParaRPr lang="en-IN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Accessed </a:t>
            </a:r>
            <a:r>
              <a:rPr lang="en-IN" b="1" dirty="0"/>
              <a:t>research papers on AI-based pest detection and classification</a:t>
            </a:r>
            <a:r>
              <a:rPr lang="en-IN" dirty="0"/>
              <a:t>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b="1" dirty="0"/>
              <a:t>4. IEEE Xplore (</a:t>
            </a:r>
            <a:r>
              <a:rPr lang="en-IN" b="1" dirty="0">
                <a:hlinkClick r:id="rId5"/>
              </a:rPr>
              <a:t>https://ieeexplore.ieee.org/</a:t>
            </a:r>
            <a:r>
              <a:rPr lang="en-IN" b="1" dirty="0"/>
              <a:t>)</a:t>
            </a:r>
            <a:endParaRPr lang="en-IN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Referred for </a:t>
            </a:r>
            <a:r>
              <a:rPr lang="en-IN" b="1" dirty="0"/>
              <a:t>scientific papers on AI applications in agriculture</a:t>
            </a:r>
            <a:r>
              <a:rPr lang="en-IN" dirty="0"/>
              <a:t>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b="1" dirty="0"/>
              <a:t>5. GitHub (</a:t>
            </a:r>
            <a:r>
              <a:rPr lang="en-IN" b="1" dirty="0">
                <a:hlinkClick r:id="rId6"/>
              </a:rPr>
              <a:t>https://github.com/</a:t>
            </a:r>
            <a:r>
              <a:rPr lang="en-IN" b="1" dirty="0"/>
              <a:t>)</a:t>
            </a:r>
            <a:endParaRPr lang="en-IN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/>
              <a:t> Explored </a:t>
            </a:r>
            <a:r>
              <a:rPr lang="en-IN" b="1" dirty="0"/>
              <a:t>open-source projects</a:t>
            </a:r>
            <a:r>
              <a:rPr lang="en-IN" dirty="0"/>
              <a:t> related to pest classification models.</a:t>
            </a:r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8212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805" y="423545"/>
            <a:ext cx="11260455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                                            References</a:t>
            </a:r>
          </a:p>
          <a:p>
            <a:r>
              <a:rPr lang="en-IN" dirty="0"/>
              <a:t>[1] Ravi Kumar </a:t>
            </a:r>
            <a:r>
              <a:rPr lang="en-IN" dirty="0" err="1"/>
              <a:t>Munaganuri</a:t>
            </a:r>
            <a:r>
              <a:rPr lang="en-IN" dirty="0"/>
              <a:t> and </a:t>
            </a:r>
            <a:r>
              <a:rPr lang="en-IN" dirty="0" err="1"/>
              <a:t>Yamarthi</a:t>
            </a:r>
            <a:r>
              <a:rPr lang="en-IN" dirty="0"/>
              <a:t> Narasimha Rao, “PAMICRM: Improving Precision Agriculture Through Multimodal Image Analysis for Crop Water Requirement Estimation Using Multidomain Remote Sensing Data Samples”, IEEE transactions, VOLUME 12, 2024, Page No: 52815-52836, Digital Object Identifier </a:t>
            </a:r>
            <a:r>
              <a:rPr lang="en-IN" dirty="0">
                <a:hlinkClick r:id="rId2"/>
              </a:rPr>
              <a:t>10.1109/ACCESS.2024.3386552</a:t>
            </a:r>
            <a:endParaRPr lang="en-IN" dirty="0"/>
          </a:p>
          <a:p>
            <a:endParaRPr lang="en-IN" dirty="0"/>
          </a:p>
          <a:p>
            <a:r>
              <a:rPr lang="en-IN" dirty="0"/>
              <a:t>[2] </a:t>
            </a:r>
            <a:r>
              <a:rPr lang="en-IN" dirty="0" err="1"/>
              <a:t>Jamalbek</a:t>
            </a:r>
            <a:r>
              <a:rPr lang="en-IN" dirty="0"/>
              <a:t> </a:t>
            </a:r>
            <a:r>
              <a:rPr lang="en-IN" dirty="0" err="1"/>
              <a:t>Tussupov</a:t>
            </a:r>
            <a:r>
              <a:rPr lang="en-IN" dirty="0"/>
              <a:t>, </a:t>
            </a:r>
            <a:r>
              <a:rPr lang="en-IN" dirty="0" err="1"/>
              <a:t>Moldir</a:t>
            </a:r>
            <a:r>
              <a:rPr lang="en-IN" dirty="0"/>
              <a:t> </a:t>
            </a:r>
            <a:r>
              <a:rPr lang="en-IN" dirty="0" err="1"/>
              <a:t>Yessenova</a:t>
            </a:r>
            <a:r>
              <a:rPr lang="en-IN" dirty="0"/>
              <a:t>, </a:t>
            </a:r>
            <a:r>
              <a:rPr lang="en-IN" dirty="0" err="1"/>
              <a:t>Gulzira</a:t>
            </a:r>
            <a:r>
              <a:rPr lang="en-IN" dirty="0"/>
              <a:t> </a:t>
            </a:r>
            <a:r>
              <a:rPr lang="en-IN" dirty="0" err="1"/>
              <a:t>Abdikerimova</a:t>
            </a:r>
            <a:r>
              <a:rPr lang="en-IN" dirty="0"/>
              <a:t>, Aidyn </a:t>
            </a:r>
            <a:r>
              <a:rPr lang="en-IN" dirty="0" err="1"/>
              <a:t>Aimbetov</a:t>
            </a:r>
            <a:r>
              <a:rPr lang="en-IN" dirty="0"/>
              <a:t>, Kazbek </a:t>
            </a:r>
            <a:r>
              <a:rPr lang="en-IN" dirty="0" err="1"/>
              <a:t>Baktybekov</a:t>
            </a:r>
            <a:r>
              <a:rPr lang="en-IN" dirty="0"/>
              <a:t>, Gulden </a:t>
            </a:r>
            <a:r>
              <a:rPr lang="en-IN" dirty="0" err="1"/>
              <a:t>Murzabekova</a:t>
            </a:r>
            <a:r>
              <a:rPr lang="en-IN" dirty="0"/>
              <a:t>, and </a:t>
            </a:r>
            <a:r>
              <a:rPr lang="en-IN" dirty="0" err="1"/>
              <a:t>Ulzada</a:t>
            </a:r>
            <a:r>
              <a:rPr lang="en-IN" dirty="0"/>
              <a:t> </a:t>
            </a:r>
            <a:r>
              <a:rPr lang="en-IN" dirty="0" err="1"/>
              <a:t>Aitimova</a:t>
            </a:r>
            <a:r>
              <a:rPr lang="en-IN" dirty="0"/>
              <a:t>, “Analysis of Formal Concepts for Verification of Pests and Diseases of Crops Using Machine Learning Methods”, IEEE transactions, VOLUME 12, 2024, Page No: 19902-19910, Digital Object Identifier </a:t>
            </a:r>
            <a:r>
              <a:rPr lang="en-IN" dirty="0">
                <a:hlinkClick r:id="rId3"/>
              </a:rPr>
              <a:t>10.1109/ACCESS.2024.3361046</a:t>
            </a:r>
            <a:endParaRPr lang="en-IN" dirty="0"/>
          </a:p>
          <a:p>
            <a:endParaRPr lang="en-IN" dirty="0"/>
          </a:p>
          <a:p>
            <a:r>
              <a:rPr lang="en-IN" dirty="0"/>
              <a:t>[3] Ahmad Ali </a:t>
            </a:r>
            <a:r>
              <a:rPr lang="en-IN" dirty="0" err="1"/>
              <a:t>Alzubi</a:t>
            </a:r>
            <a:r>
              <a:rPr lang="en-IN" dirty="0"/>
              <a:t> and </a:t>
            </a:r>
            <a:r>
              <a:rPr lang="en-IN" dirty="0" err="1"/>
              <a:t>Kalda</a:t>
            </a:r>
            <a:r>
              <a:rPr lang="en-IN" dirty="0"/>
              <a:t> </a:t>
            </a:r>
            <a:r>
              <a:rPr lang="en-IN" dirty="0" err="1"/>
              <a:t>Galyna</a:t>
            </a:r>
            <a:r>
              <a:rPr lang="en-IN" dirty="0"/>
              <a:t>, “Artificial Intelligence and Internet of Things for Sustainable Farming and Smart Agriculture”, IEEE transactions, VOLUME 11, 2023, Page No: 78686-78692, Digital Object Identifier </a:t>
            </a:r>
            <a:r>
              <a:rPr lang="en-IN" dirty="0">
                <a:hlinkClick r:id="rId4"/>
              </a:rPr>
              <a:t>10.1109/ACCESS.2023.3298215</a:t>
            </a:r>
            <a:endParaRPr lang="en-IN" dirty="0"/>
          </a:p>
          <a:p>
            <a:endParaRPr lang="en-IN" dirty="0"/>
          </a:p>
          <a:p>
            <a:r>
              <a:rPr lang="en-IN" dirty="0"/>
              <a:t>[4] Ruchi Rani, </a:t>
            </a:r>
            <a:r>
              <a:rPr lang="en-IN" dirty="0" err="1"/>
              <a:t>Jayakrushna</a:t>
            </a:r>
            <a:r>
              <a:rPr lang="en-IN" dirty="0"/>
              <a:t> Sahoo, </a:t>
            </a:r>
            <a:r>
              <a:rPr lang="en-IN" dirty="0" err="1"/>
              <a:t>Sivaiah</a:t>
            </a:r>
            <a:r>
              <a:rPr lang="en-IN" dirty="0"/>
              <a:t> Bellamkonda, Sumit Kumar, and Sanjeev Kumar </a:t>
            </a:r>
            <a:r>
              <a:rPr lang="en-IN" dirty="0" err="1"/>
              <a:t>Pippal</a:t>
            </a:r>
            <a:r>
              <a:rPr lang="en-IN" dirty="0"/>
              <a:t>, “Role of Artificial Intelligence in Agriculture: An Analysis and Advancements With Focus on Plant Diseases”, IEEE transactions, VOLUME 11, 2023, Page No: 13799-138019, Digital Object Identifier </a:t>
            </a:r>
            <a:r>
              <a:rPr lang="en-IN" dirty="0">
                <a:hlinkClick r:id="rId5"/>
              </a:rPr>
              <a:t>10.1109/ACCESS.2023.3339375</a:t>
            </a:r>
            <a:endParaRPr lang="en-IN" dirty="0"/>
          </a:p>
          <a:p>
            <a:endParaRPr lang="en-IN" dirty="0"/>
          </a:p>
          <a:p>
            <a:r>
              <a:rPr lang="en-IN" dirty="0"/>
              <a:t>[5] Yang Liu, </a:t>
            </a:r>
            <a:r>
              <a:rPr lang="en-IN" dirty="0" err="1"/>
              <a:t>Guoqin</a:t>
            </a:r>
            <a:r>
              <a:rPr lang="en-IN" dirty="0"/>
              <a:t> Gao, and </a:t>
            </a:r>
            <a:r>
              <a:rPr lang="en-IN" dirty="0" err="1"/>
              <a:t>Zhenhui</a:t>
            </a:r>
            <a:r>
              <a:rPr lang="en-IN" dirty="0"/>
              <a:t> Zhang, “Crop Disease Recognition Based on Modified Light-Weight CNN With Attention Mechanism”, IEEE transactions, VOLUME 10, 2022, Page No: 112066-112075, Digital Object Identifier </a:t>
            </a:r>
            <a:r>
              <a:rPr lang="en-IN" dirty="0">
                <a:hlinkClick r:id="rId6"/>
              </a:rPr>
              <a:t>10.1109/ACCESS.2022.3216285</a:t>
            </a:r>
            <a:endParaRPr lang="en-IN" dirty="0"/>
          </a:p>
          <a:p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000" b="1" dirty="0"/>
              <a:t> </a:t>
            </a:r>
          </a:p>
          <a:p>
            <a:r>
              <a:rPr lang="en-IN" sz="2000" b="1" dirty="0"/>
              <a:t>                     </a:t>
            </a:r>
          </a:p>
          <a:p>
            <a:endParaRPr lang="en-IN" sz="3600" b="1" dirty="0"/>
          </a:p>
          <a:p>
            <a:r>
              <a:rPr lang="en-IN" sz="3600" b="1" dirty="0"/>
              <a:t>       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08940" y="243840"/>
            <a:ext cx="11486515" cy="6246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08940" y="419735"/>
            <a:ext cx="11486515" cy="5996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IN" dirty="0"/>
              <a:t>[6] Sameer Qazi, Bilal A. Khawaja, and Qazi Umar Farooq, "IoT-Equipped and AI-Enabled Next Generation Smart Agriculture: A Critical Review, Current Challenges and Future Trends", IEEE transactions, VOLUME 10, 2022, Page No: 21219-21235, Digital Object Identifier </a:t>
            </a:r>
            <a:r>
              <a:rPr lang="en-IN" dirty="0">
                <a:hlinkClick r:id="rId2"/>
              </a:rPr>
              <a:t>10.1109/ACCESS.2022.3152544</a:t>
            </a:r>
            <a:endParaRPr lang="en-IN" dirty="0"/>
          </a:p>
          <a:p>
            <a:endParaRPr lang="en-IN" dirty="0"/>
          </a:p>
          <a:p>
            <a:r>
              <a:rPr lang="en-IN" dirty="0"/>
              <a:t>[7] Syeda Iqra Hassan, Muhammad Mansoor Alam, Usman </a:t>
            </a:r>
            <a:r>
              <a:rPr lang="en-IN" dirty="0" err="1"/>
              <a:t>Illahi</a:t>
            </a:r>
            <a:r>
              <a:rPr lang="en-IN" dirty="0"/>
              <a:t>, Mohammed A. Al </a:t>
            </a:r>
            <a:r>
              <a:rPr lang="en-IN" dirty="0" err="1"/>
              <a:t>Ghamdi</a:t>
            </a:r>
            <a:r>
              <a:rPr lang="en-IN" dirty="0"/>
              <a:t>, Sultan H. </a:t>
            </a:r>
            <a:r>
              <a:rPr lang="en-IN" dirty="0" err="1"/>
              <a:t>Almotiri</a:t>
            </a:r>
            <a:r>
              <a:rPr lang="en-IN" dirty="0"/>
              <a:t>, and </a:t>
            </a:r>
            <a:r>
              <a:rPr lang="en-IN" dirty="0" err="1"/>
              <a:t>Mazliham</a:t>
            </a:r>
            <a:r>
              <a:rPr lang="en-IN" dirty="0"/>
              <a:t> Mohd </a:t>
            </a:r>
            <a:r>
              <a:rPr lang="en-IN" dirty="0" err="1"/>
              <a:t>Su’ud</a:t>
            </a:r>
            <a:r>
              <a:rPr lang="en-IN" dirty="0"/>
              <a:t>, "A Systematic Review on Monitoring and Advanced Control Strategies in Smart Agriculture", IEEE transactions, VOLUME 9, 2021, Page No: 32517-32548, Digital Object Identifier </a:t>
            </a:r>
            <a:r>
              <a:rPr lang="en-IN" dirty="0">
                <a:hlinkClick r:id="rId3"/>
              </a:rPr>
              <a:t>10.1109/ACCESS.2021.3057865</a:t>
            </a:r>
            <a:endParaRPr lang="en-IN" dirty="0"/>
          </a:p>
          <a:p>
            <a:endParaRPr lang="en-IN" dirty="0"/>
          </a:p>
          <a:p>
            <a:r>
              <a:rPr lang="en-IN" dirty="0"/>
              <a:t>[8] </a:t>
            </a:r>
            <a:r>
              <a:rPr lang="en-IN" dirty="0" err="1"/>
              <a:t>Showkat</a:t>
            </a:r>
            <a:r>
              <a:rPr lang="en-IN" dirty="0"/>
              <a:t> Ahmad Bhat and Nen-Fu Huang, "Big Data and AI Revolution in Precision Agriculture: Survey and Challenges", IEEE transactions, VOLUME 9, 2021, Page No: 110209-110222, Digital Object Identifier </a:t>
            </a:r>
            <a:r>
              <a:rPr lang="en-IN" dirty="0">
                <a:hlinkClick r:id="rId4"/>
              </a:rPr>
              <a:t>10.1109/ACCESS.2021.3102227</a:t>
            </a:r>
            <a:endParaRPr lang="en-IN" dirty="0"/>
          </a:p>
          <a:p>
            <a:endParaRPr lang="en-IN" dirty="0"/>
          </a:p>
          <a:p>
            <a:r>
              <a:rPr lang="en-IN" dirty="0"/>
              <a:t>[9] Yong Ai, Chong Sun, Jun Tie, and </a:t>
            </a:r>
            <a:r>
              <a:rPr lang="en-IN" dirty="0" err="1"/>
              <a:t>Xiantao</a:t>
            </a:r>
            <a:r>
              <a:rPr lang="en-IN" dirty="0"/>
              <a:t> Cai, "Research on Recognition Model of Crop Diseases and Insect Pests Based on Deep Learning in Harsh Environments", IEEE transactions, VOLUME 8, 2020, Page No: 171686-171693, Digital Object Identifier </a:t>
            </a:r>
            <a:r>
              <a:rPr lang="en-IN" dirty="0">
                <a:hlinkClick r:id="rId5"/>
              </a:rPr>
              <a:t>10.1109/ACCESS.2020.3025325</a:t>
            </a:r>
            <a:endParaRPr lang="en-IN" dirty="0"/>
          </a:p>
          <a:p>
            <a:endParaRPr lang="en-IN" dirty="0"/>
          </a:p>
          <a:p>
            <a:r>
              <a:rPr lang="en-IN" dirty="0"/>
              <a:t>[10] Ching-Ju Chen, Ya-Yu Huang, Yuan-Shuo Li, Chuan-Yu Chang, and Yueh-Min Huang, "An </a:t>
            </a:r>
            <a:r>
              <a:rPr lang="en-IN" dirty="0" err="1"/>
              <a:t>AIoT</a:t>
            </a:r>
            <a:r>
              <a:rPr lang="en-IN" dirty="0"/>
              <a:t> Based Smart Agricultural System for Pests Detection", IEEE transactions, VOLUME 8, 2020, Page No: 180750-180761, Digital Object Identifier </a:t>
            </a:r>
            <a:r>
              <a:rPr lang="en-IN" dirty="0">
                <a:hlinkClick r:id="rId6"/>
              </a:rPr>
              <a:t>10.1109/ACCESS.2020.3024891</a:t>
            </a:r>
            <a:endParaRPr lang="en-I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110" y="1768929"/>
            <a:ext cx="5806439" cy="2906485"/>
          </a:xfrm>
        </p:spPr>
        <p:txBody>
          <a:bodyPr>
            <a:normAutofit/>
          </a:bodyPr>
          <a:lstStyle/>
          <a:p>
            <a:r>
              <a:rPr lang="en-IN" sz="9600" dirty="0"/>
              <a:t>Thank You</a:t>
            </a:r>
            <a:br>
              <a:rPr lang="en-IN" sz="9600" dirty="0"/>
            </a:br>
            <a:r>
              <a:rPr lang="en-IN" sz="3600" dirty="0"/>
              <a:t>              (Any Queries)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18633"/>
              </p:ext>
            </p:extLst>
          </p:nvPr>
        </p:nvGraphicFramePr>
        <p:xfrm>
          <a:off x="377189" y="148591"/>
          <a:ext cx="11490760" cy="65794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61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1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1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5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499">
                <a:tc>
                  <a:txBody>
                    <a:bodyPr/>
                    <a:lstStyle/>
                    <a:p>
                      <a:r>
                        <a:rPr lang="en-ID" sz="1600" dirty="0"/>
                        <a:t>S.NO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Title of the Paper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               Author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Journal Name &amp; Year of Publication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Key 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3308">
                <a:tc>
                  <a:txBody>
                    <a:bodyPr/>
                    <a:lstStyle/>
                    <a:p>
                      <a:r>
                        <a:rPr lang="en-US" sz="1400" dirty="0"/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 of Artificial Intelligence in Agriculture: An Analysis and Advancements With Focus on Plant Diseases</a:t>
                      </a:r>
                      <a:endParaRPr lang="en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dirty="0"/>
                        <a:t>Ruchi rani, </a:t>
                      </a:r>
                      <a:r>
                        <a:rPr lang="en-IN" sz="1400" dirty="0" err="1"/>
                        <a:t>jayakrushna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sahoo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Sivaiah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bellamkonda</a:t>
                      </a:r>
                      <a:r>
                        <a:rPr lang="en-IN" sz="1400" dirty="0"/>
                        <a:t>, Sumit </a:t>
                      </a:r>
                      <a:r>
                        <a:rPr lang="en-IN" sz="1400" dirty="0" err="1"/>
                        <a:t>kumar</a:t>
                      </a:r>
                      <a:r>
                        <a:rPr lang="en-IN" sz="1400" dirty="0"/>
                        <a:t>, (member, </a:t>
                      </a:r>
                      <a:r>
                        <a:rPr lang="en-IN" sz="1400" dirty="0" err="1"/>
                        <a:t>ieee</a:t>
                      </a:r>
                      <a:r>
                        <a:rPr lang="en-IN" sz="1400" dirty="0"/>
                        <a:t>), and Sanjeev </a:t>
                      </a:r>
                      <a:r>
                        <a:rPr lang="en-IN" sz="1400" dirty="0" err="1"/>
                        <a:t>kumar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pippal</a:t>
                      </a:r>
                      <a:r>
                        <a:rPr lang="en-IN" sz="1400" dirty="0"/>
                        <a:t>, (</a:t>
                      </a:r>
                      <a:r>
                        <a:rPr lang="en-IN" sz="1400" dirty="0" err="1"/>
                        <a:t>member,ieee</a:t>
                      </a:r>
                      <a:r>
                        <a:rPr lang="en-IN" sz="140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IEEE,2023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 techniques like machine learning help detect plant diseases.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 improve disease detection and prediction in agriculture.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1914">
                <a:tc>
                  <a:txBody>
                    <a:bodyPr/>
                    <a:lstStyle/>
                    <a:p>
                      <a:r>
                        <a:rPr lang="en-US" sz="1400" dirty="0"/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Crop Disease Recognition Based on Modified Light-Weight CNN With Attention Mechanism</a:t>
                      </a:r>
                      <a:endParaRPr lang="en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/>
                        <a:t>Yang </a:t>
                      </a:r>
                      <a:r>
                        <a:rPr lang="en-IN" sz="1400" dirty="0" err="1"/>
                        <a:t>liu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Guoqin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gao</a:t>
                      </a:r>
                      <a:r>
                        <a:rPr lang="en-IN" sz="1400" dirty="0"/>
                        <a:t>, and </a:t>
                      </a:r>
                      <a:r>
                        <a:rPr lang="en-IN" sz="1400" dirty="0" err="1"/>
                        <a:t>Zhenhui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zhang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IEEE,2022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modified lightweight CNN with attention mechanism improve crop disease recognition.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Achieved 91.4% accuracy, more efficient than </a:t>
                      </a:r>
                      <a:r>
                        <a:rPr lang="en-GB" sz="14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Xception</a:t>
                      </a: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48">
                <a:tc>
                  <a:txBody>
                    <a:bodyPr/>
                    <a:lstStyle/>
                    <a:p>
                      <a:r>
                        <a:rPr lang="en-US" sz="1400" dirty="0"/>
                        <a:t>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IoT-Equipped and AI-Enabled Next Generation Smart Agriculture: A Critical Review, Current Challenges and Future Trends</a:t>
                      </a:r>
                      <a:endParaRPr lang="en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Sameer </a:t>
                      </a:r>
                      <a:r>
                        <a:rPr lang="en-IN" sz="1400" dirty="0" err="1"/>
                        <a:t>qazi</a:t>
                      </a:r>
                      <a:r>
                        <a:rPr lang="en-IN" sz="1400" dirty="0"/>
                        <a:t>, (senior member, </a:t>
                      </a:r>
                      <a:r>
                        <a:rPr lang="en-IN" sz="1400" dirty="0" err="1"/>
                        <a:t>ieee</a:t>
                      </a:r>
                      <a:r>
                        <a:rPr lang="en-IN" sz="1400" dirty="0"/>
                        <a:t>), Bilal a. Khawaja, (senior member, </a:t>
                      </a:r>
                      <a:r>
                        <a:rPr lang="en-IN" sz="1400" dirty="0" err="1"/>
                        <a:t>ieee</a:t>
                      </a:r>
                      <a:r>
                        <a:rPr lang="en-IN" sz="1400" dirty="0"/>
                        <a:t>), and Qazi </a:t>
                      </a:r>
                      <a:r>
                        <a:rPr lang="en-IN" sz="1400" dirty="0" err="1"/>
                        <a:t>umar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farooq</a:t>
                      </a:r>
                      <a:r>
                        <a:rPr lang="en-IN" sz="1400" dirty="0"/>
                        <a:t>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IEEE,2022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IOT and AI improve farming by monitoring crops and saving resources.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Challenges exist, but smart agriculture has a bright future.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/>
          <p:nvPr>
            <p:extLst>
              <p:ext uri="{D42A27DB-BD31-4B8C-83A1-F6EECF244321}">
                <p14:modId xmlns:p14="http://schemas.microsoft.com/office/powerpoint/2010/main" val="1661133770"/>
              </p:ext>
            </p:extLst>
          </p:nvPr>
        </p:nvGraphicFramePr>
        <p:xfrm>
          <a:off x="295419" y="464234"/>
          <a:ext cx="11495528" cy="603795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48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6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08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4295">
                <a:tc>
                  <a:txBody>
                    <a:bodyPr/>
                    <a:lstStyle/>
                    <a:p>
                      <a:r>
                        <a:rPr lang="en-US" sz="1600" dirty="0" err="1"/>
                        <a:t>S.No</a:t>
                      </a:r>
                      <a:r>
                        <a:rPr lang="en-US" sz="16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  Title of the 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              Author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Journal Name &amp; Year of    Publication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             Key Findings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3095">
                <a:tc>
                  <a:txBody>
                    <a:bodyPr/>
                    <a:lstStyle/>
                    <a:p>
                      <a:r>
                        <a:rPr lang="en-US" sz="1400" dirty="0"/>
                        <a:t>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Systematic Review on Monitoring and Advanced Control Strategies in Smart Agriculture</a:t>
                      </a:r>
                      <a:endParaRPr lang="en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Syeda </a:t>
                      </a:r>
                      <a:r>
                        <a:rPr lang="en-IN" sz="1400" dirty="0" err="1"/>
                        <a:t>iqra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hassan</a:t>
                      </a:r>
                      <a:r>
                        <a:rPr lang="en-IN" sz="1400" dirty="0"/>
                        <a:t> , Muhammad </a:t>
                      </a:r>
                      <a:r>
                        <a:rPr lang="en-IN" sz="1400" dirty="0" err="1"/>
                        <a:t>mansoor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alam</a:t>
                      </a:r>
                      <a:r>
                        <a:rPr lang="en-IN" sz="1400" dirty="0"/>
                        <a:t> 1,3, Usman </a:t>
                      </a:r>
                      <a:r>
                        <a:rPr lang="en-IN" sz="1400" dirty="0" err="1"/>
                        <a:t>illahi</a:t>
                      </a:r>
                      <a:r>
                        <a:rPr lang="en-IN" sz="1400" dirty="0"/>
                        <a:t>, </a:t>
                      </a:r>
                      <a:r>
                        <a:rPr lang="en-IN" sz="1400" dirty="0" err="1"/>
                        <a:t>mohammed</a:t>
                      </a:r>
                      <a:r>
                        <a:rPr lang="en-IN" sz="1400" dirty="0"/>
                        <a:t> a. Al </a:t>
                      </a:r>
                      <a:r>
                        <a:rPr lang="en-IN" sz="1400" dirty="0" err="1"/>
                        <a:t>ghamdi</a:t>
                      </a:r>
                      <a:r>
                        <a:rPr lang="en-IN" sz="1400" dirty="0"/>
                        <a:t> ,Sultan h. </a:t>
                      </a:r>
                      <a:r>
                        <a:rPr lang="en-IN" sz="1400" dirty="0" err="1"/>
                        <a:t>Almotiri</a:t>
                      </a:r>
                      <a:r>
                        <a:rPr lang="en-IN" sz="1400" dirty="0"/>
                        <a:t>, and </a:t>
                      </a:r>
                      <a:r>
                        <a:rPr lang="en-IN" sz="1400" dirty="0" err="1"/>
                        <a:t>Mazliham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mohd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su’ud</a:t>
                      </a:r>
                      <a:r>
                        <a:rPr lang="en-IN" sz="1400" dirty="0"/>
                        <a:t>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IEEE,2021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Smart Farming technologies (IOT, AI, imaging) can solve problems like diseases and water management.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Automation improves crop yield and soil fertility.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568">
                <a:tc>
                  <a:txBody>
                    <a:bodyPr/>
                    <a:lstStyle/>
                    <a:p>
                      <a:r>
                        <a:rPr lang="en-US" sz="1400" dirty="0"/>
                        <a:t>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Big Data and AI Revolution in Precision Agriculture: Survey and Challenges</a:t>
                      </a:r>
                      <a:endParaRPr lang="en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Showkat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ahmad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bhat</a:t>
                      </a:r>
                      <a:r>
                        <a:rPr lang="en-US" sz="1400" dirty="0"/>
                        <a:t> and Nen-fu </a:t>
                      </a:r>
                      <a:r>
                        <a:rPr lang="en-US" sz="1400" dirty="0" err="1"/>
                        <a:t>huang</a:t>
                      </a:r>
                      <a:r>
                        <a:rPr lang="en-US" sz="1400" dirty="0"/>
                        <a:t> , (senior member, </a:t>
                      </a:r>
                      <a:r>
                        <a:rPr lang="en-US" sz="1400" dirty="0" err="1"/>
                        <a:t>ieee</a:t>
                      </a:r>
                      <a:r>
                        <a:rPr lang="en-US" sz="1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IEEE,2021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 and Big Data enhance farming productivity and sustainability.</a:t>
                      </a: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Analytics improve decision-making for efficient farming.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3887"/>
              </p:ext>
            </p:extLst>
          </p:nvPr>
        </p:nvGraphicFramePr>
        <p:xfrm>
          <a:off x="295421" y="351693"/>
          <a:ext cx="11619915" cy="551375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6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3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1197">
                <a:tc>
                  <a:txBody>
                    <a:bodyPr/>
                    <a:lstStyle/>
                    <a:p>
                      <a:r>
                        <a:rPr lang="en-ID" sz="1600" dirty="0"/>
                        <a:t>S.NO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Title of the Paper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               Author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Journal Name &amp; Year of Publication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Key 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277">
                <a:tc>
                  <a:txBody>
                    <a:bodyPr/>
                    <a:lstStyle/>
                    <a:p>
                      <a:pPr algn="ctr"/>
                      <a:endParaRPr lang="en-ID" sz="1400" dirty="0"/>
                    </a:p>
                    <a:p>
                      <a:pPr algn="ctr"/>
                      <a:endParaRPr lang="en-ID" sz="1400" dirty="0"/>
                    </a:p>
                    <a:p>
                      <a:pPr algn="ctr"/>
                      <a:r>
                        <a:rPr lang="en-ID" sz="1400" dirty="0"/>
                        <a:t> 9.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  <a:p>
                      <a:endParaRPr lang="en-ID" sz="1400" dirty="0"/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Research on Recognition Model of Crop Diseases and Insect Pests Based on Deep Learning in Harsh Environments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r>
                        <a:rPr lang="en-IN" sz="1400" dirty="0"/>
                        <a:t>Yong ai, Chong sun, Jun tie, and </a:t>
                      </a:r>
                      <a:r>
                        <a:rPr lang="en-IN" sz="1400" dirty="0" err="1"/>
                        <a:t>Xiantao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cai</a:t>
                      </a:r>
                      <a:r>
                        <a:rPr lang="en-IN" sz="1400" dirty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IEEE,2020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86.1% accuracy in identifying crop diseases and pests using Inception-ResNet-v2.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WeChat app developed for real-time pest and disease recognition with guidance.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1277">
                <a:tc>
                  <a:txBody>
                    <a:bodyPr/>
                    <a:lstStyle/>
                    <a:p>
                      <a:pPr algn="ctr"/>
                      <a:endParaRPr lang="en-ID" sz="1400" dirty="0"/>
                    </a:p>
                    <a:p>
                      <a:pPr algn="ctr"/>
                      <a:endParaRPr lang="en-ID" sz="1400" dirty="0"/>
                    </a:p>
                    <a:p>
                      <a:pPr algn="ctr"/>
                      <a:r>
                        <a:rPr lang="en-ID" sz="1400" dirty="0"/>
                        <a:t>10. 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lang="en-GB" sz="14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AIoT</a:t>
                      </a: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Based Smart Agricultural System for Pests Detection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it-IT" sz="1400" dirty="0"/>
                    </a:p>
                    <a:p>
                      <a:endParaRPr lang="it-IT" sz="1400" dirty="0"/>
                    </a:p>
                    <a:p>
                      <a:r>
                        <a:rPr lang="en-IN" sz="1400" dirty="0"/>
                        <a:t>Ching-</a:t>
                      </a:r>
                      <a:r>
                        <a:rPr lang="en-IN" sz="1400" dirty="0" err="1"/>
                        <a:t>ju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chen</a:t>
                      </a:r>
                      <a:r>
                        <a:rPr lang="en-IN" sz="1400" dirty="0"/>
                        <a:t>, Ya-</a:t>
                      </a:r>
                      <a:r>
                        <a:rPr lang="en-IN" sz="1400" dirty="0" err="1"/>
                        <a:t>yu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huang</a:t>
                      </a:r>
                      <a:r>
                        <a:rPr lang="en-IN" sz="1400" dirty="0"/>
                        <a:t>, Yuan-</a:t>
                      </a:r>
                      <a:r>
                        <a:rPr lang="en-IN" sz="1400" dirty="0" err="1"/>
                        <a:t>shuo</a:t>
                      </a:r>
                      <a:r>
                        <a:rPr lang="en-IN" sz="1400" dirty="0"/>
                        <a:t> li, Chuan-</a:t>
                      </a:r>
                      <a:r>
                        <a:rPr lang="en-IN" sz="1400" dirty="0" err="1"/>
                        <a:t>yu</a:t>
                      </a:r>
                      <a:r>
                        <a:rPr lang="en-IN" sz="1400" dirty="0"/>
                        <a:t> </a:t>
                      </a:r>
                      <a:r>
                        <a:rPr lang="en-IN" sz="1400" dirty="0" err="1"/>
                        <a:t>chang</a:t>
                      </a:r>
                      <a:r>
                        <a:rPr lang="en-IN" sz="1400" dirty="0"/>
                        <a:t>, (senior member, </a:t>
                      </a:r>
                      <a:r>
                        <a:rPr lang="en-IN" sz="1400" dirty="0" err="1"/>
                        <a:t>ieee</a:t>
                      </a:r>
                      <a:r>
                        <a:rPr lang="en-IN" sz="1400" dirty="0"/>
                        <a:t>), and Yueh-min </a:t>
                      </a:r>
                      <a:r>
                        <a:rPr lang="en-IN" sz="1400" dirty="0" err="1"/>
                        <a:t>huang</a:t>
                      </a:r>
                      <a:r>
                        <a:rPr lang="en-IN" sz="1400" dirty="0"/>
                        <a:t>, (senior member, </a:t>
                      </a:r>
                      <a:r>
                        <a:rPr lang="en-IN" sz="1400" dirty="0" err="1"/>
                        <a:t>ieee</a:t>
                      </a:r>
                      <a:r>
                        <a:rPr lang="en-IN" sz="140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IEEE,2020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Deep learning model (Inception-ResNet-v2) used for automatic crop disease and pest recognition</a:t>
                      </a: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WeChat app developed for real-time crop disease.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"/>
            <a:ext cx="11372850" cy="6229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                                             </a:t>
            </a:r>
          </a:p>
          <a:p>
            <a:pPr marL="0" indent="0">
              <a:buNone/>
            </a:pPr>
            <a:r>
              <a:rPr lang="en-US" sz="3600" b="1" dirty="0">
                <a:cs typeface="Times New Roman" panose="02020603050405020304" pitchFamily="18" charset="0"/>
              </a:rPr>
              <a:t>                               PROBLEM STATEMENT</a:t>
            </a:r>
          </a:p>
          <a:p>
            <a:pPr marL="0" indent="0">
              <a:buNone/>
            </a:pPr>
            <a:endParaRPr lang="en-US" sz="24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Agriculture faces significant challenges in pest control, which directly affect crop health and farming sustainability.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Traditional pest control methods often fall short, leading to: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Late pest detection causing crop damage and reduced yields.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Inefficient pest management leading to increased pesticide usage and environmental harm.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Reduced agricultural productivity due to the inability to identify harmful pests in time.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The challenge is to design an AI-powered system that accurately identifies pests in real-time, classifies them as harmful or harmless, and provides actionable recommendations for pest.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71451"/>
            <a:ext cx="11384280" cy="619506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                                                   </a:t>
            </a:r>
          </a:p>
          <a:p>
            <a:pPr algn="l"/>
            <a:r>
              <a:rPr lang="en-US" sz="3900" dirty="0"/>
              <a:t>                                </a:t>
            </a:r>
            <a:r>
              <a:rPr lang="en-US" sz="3900" b="1" dirty="0"/>
              <a:t>Existing Solution</a:t>
            </a:r>
          </a:p>
          <a:p>
            <a:pPr algn="l"/>
            <a:endParaRPr lang="en-US" sz="3900" b="1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/>
              <a:t>Traditional pest control methods rely on manual detection and treatment, often resulting in delayed identification of pests and inefficient management.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/>
              <a:t>Some pest detection systems use image recognition, but they lack the accuracy and real-time functionality needed for effective pest control in agriculture.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/>
              <a:t>Existing systems are either hardware-dependent or require significant resources, making them impractical for widespread adoption by small-scale farmers.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4436</Words>
  <Application>Microsoft Office PowerPoint</Application>
  <PresentationFormat>Widescreen</PresentationFormat>
  <Paragraphs>544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Carlito</vt:lpstr>
      <vt:lpstr>Symbol</vt:lpstr>
      <vt:lpstr>Times New Roman</vt:lpstr>
      <vt:lpstr>Wingdings</vt:lpstr>
      <vt:lpstr>Office Theme</vt:lpstr>
      <vt:lpstr>   KKR &amp; KSR INSTITUTE OF TECHNOLOGY AND SCIENCES DEPARTMENT OF CSE- ARTIFICIAL INTELLIGENCE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             (Any Queries)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KKR &amp; KSR INSTITUTE OF TECHNOLOGY AND SCIENCES DEPARTMENT OF CSE- ARTIFICIAL INTELLIGENCE</dc:title>
  <dc:creator>poojasree janjanam</dc:creator>
  <cp:lastModifiedBy>RAVULA VAMSIKRISHNA</cp:lastModifiedBy>
  <cp:revision>50</cp:revision>
  <dcterms:created xsi:type="dcterms:W3CDTF">2024-11-26T12:57:00Z</dcterms:created>
  <dcterms:modified xsi:type="dcterms:W3CDTF">2025-03-18T10:30:20Z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2622FF0A3A5C474492228682A5913CDC_13</vt:lpwstr>
  </property>
  <property fmtid="{D5CDD505-2E9C-101B-9397-08002B2CF9AE}" pid="3" name="KSOProductBuildVer">
    <vt:lpwstr>2057-12.2.0.18639</vt:lpwstr>
  </property>
</Properties>
</file>